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395"/>
  </p:normalViewPr>
  <p:slideViewPr>
    <p:cSldViewPr snapToGrid="0">
      <p:cViewPr varScale="1">
        <p:scale>
          <a:sx n="109" d="100"/>
          <a:sy n="109" d="100"/>
        </p:scale>
        <p:origin x="2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3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7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5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11/11/23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6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78284" y="-1"/>
            <a:ext cx="874716" cy="6858001"/>
            <a:chOff x="7620000" y="-1"/>
            <a:chExt cx="874716" cy="685800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 descr="Forma&#10;&#10;Descripción generada automáticamente con confianza media">
            <a:extLst>
              <a:ext uri="{FF2B5EF4-FFF2-40B4-BE49-F238E27FC236}">
                <a16:creationId xmlns:a16="http://schemas.microsoft.com/office/drawing/2014/main" id="{136A1719-78B7-1628-7951-7284370B2D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994184" y="979713"/>
            <a:ext cx="6857992" cy="4898566"/>
          </a:xfrm>
          <a:prstGeom prst="rect">
            <a:avLst/>
          </a:prstGeom>
        </p:spPr>
      </p:pic>
      <p:pic>
        <p:nvPicPr>
          <p:cNvPr id="4" name="Picture 3" descr="Un salpicón de colores en una superficie blanca">
            <a:extLst>
              <a:ext uri="{FF2B5EF4-FFF2-40B4-BE49-F238E27FC236}">
                <a16:creationId xmlns:a16="http://schemas.microsoft.com/office/drawing/2014/main" id="{36BCE088-C422-7B4D-6BA1-92E26A7C140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2954"/>
          <a:stretch/>
        </p:blipFill>
        <p:spPr>
          <a:xfrm>
            <a:off x="4222826" y="-8"/>
            <a:ext cx="7983645" cy="6857992"/>
          </a:xfrm>
          <a:custGeom>
            <a:avLst/>
            <a:gdLst/>
            <a:ahLst/>
            <a:cxnLst/>
            <a:rect l="l" t="t" r="r" b="b"/>
            <a:pathLst>
              <a:path w="7959505" h="6858002">
                <a:moveTo>
                  <a:pt x="311551" y="6702976"/>
                </a:move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close/>
                <a:moveTo>
                  <a:pt x="328959" y="6564620"/>
                </a:move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70" y="6645552"/>
                </a:lnTo>
                <a:lnTo>
                  <a:pt x="296953" y="6662541"/>
                </a:lnTo>
                <a:lnTo>
                  <a:pt x="296953" y="6662542"/>
                </a:lnTo>
                <a:lnTo>
                  <a:pt x="308405" y="6683027"/>
                </a:lnTo>
                <a:cubicBezTo>
                  <a:pt x="306038" y="6676305"/>
                  <a:pt x="302287" y="6669495"/>
                  <a:pt x="296953" y="6662541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close/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166047" y="6392243"/>
                </a:moveTo>
                <a:lnTo>
                  <a:pt x="173364" y="6407333"/>
                </a:lnTo>
                <a:lnTo>
                  <a:pt x="173364" y="6407332"/>
                </a:lnTo>
                <a:close/>
                <a:moveTo>
                  <a:pt x="401733" y="4221391"/>
                </a:move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404114" y="4837703"/>
                  <a:pt x="397113" y="4847214"/>
                  <a:pt x="391971" y="4857317"/>
                </a:cubicBezTo>
                <a:lnTo>
                  <a:pt x="390221" y="4863342"/>
                </a:lnTo>
                <a:lnTo>
                  <a:pt x="387469" y="4867614"/>
                </a:ln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78247" y="4957453"/>
                </a:lnTo>
                <a:lnTo>
                  <a:pt x="360964" y="4987037"/>
                </a:lnTo>
                <a:cubicBezTo>
                  <a:pt x="349725" y="5003801"/>
                  <a:pt x="335627" y="5022852"/>
                  <a:pt x="334485" y="5041521"/>
                </a:cubicBezTo>
                <a:cubicBezTo>
                  <a:pt x="333556" y="5057381"/>
                  <a:pt x="327457" y="5072411"/>
                  <a:pt x="321371" y="5087423"/>
                </a:cubicBezTo>
                <a:lnTo>
                  <a:pt x="321364" y="5087450"/>
                </a:lnTo>
                <a:lnTo>
                  <a:pt x="315482" y="5102461"/>
                </a:lnTo>
                <a:lnTo>
                  <a:pt x="308338" y="5133220"/>
                </a:lnTo>
                <a:lnTo>
                  <a:pt x="308337" y="5133224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lnTo>
                  <a:pt x="335441" y="5272804"/>
                </a:lnTo>
                <a:lnTo>
                  <a:pt x="356854" y="5308181"/>
                </a:lnTo>
                <a:lnTo>
                  <a:pt x="359935" y="5317389"/>
                </a:ln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7324" y="5520422"/>
                </a:lnTo>
                <a:lnTo>
                  <a:pt x="345722" y="5531692"/>
                </a:lnTo>
                <a:lnTo>
                  <a:pt x="345723" y="5531694"/>
                </a:ln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lnTo>
                  <a:pt x="171979" y="5883756"/>
                </a:lnTo>
                <a:lnTo>
                  <a:pt x="160957" y="5909351"/>
                </a:lnTo>
                <a:lnTo>
                  <a:pt x="154076" y="5935946"/>
                </a:lnTo>
                <a:lnTo>
                  <a:pt x="154075" y="5935949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54076" y="5935946"/>
                </a:lnTo>
                <a:lnTo>
                  <a:pt x="171979" y="5883756"/>
                </a:lnTo>
                <a:lnTo>
                  <a:pt x="171981" y="5883752"/>
                </a:ln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lnTo>
                  <a:pt x="345722" y="5531692"/>
                </a:ln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2870" y="5326163"/>
                </a:lnTo>
                <a:lnTo>
                  <a:pt x="359935" y="5317389"/>
                </a:lnTo>
                <a:lnTo>
                  <a:pt x="359341" y="5312288"/>
                </a:lnTo>
                <a:lnTo>
                  <a:pt x="356854" y="5308181"/>
                </a:lnTo>
                <a:lnTo>
                  <a:pt x="353708" y="5298775"/>
                </a:lnTo>
                <a:lnTo>
                  <a:pt x="335441" y="5272804"/>
                </a:lnTo>
                <a:lnTo>
                  <a:pt x="335437" y="5272796"/>
                </a:ln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3"/>
                </a:lnTo>
                <a:lnTo>
                  <a:pt x="308337" y="5133225"/>
                </a:lnTo>
                <a:lnTo>
                  <a:pt x="308338" y="5133220"/>
                </a:lnTo>
                <a:lnTo>
                  <a:pt x="321364" y="5087450"/>
                </a:lnTo>
                <a:lnTo>
                  <a:pt x="327270" y="5072376"/>
                </a:lnTo>
                <a:cubicBezTo>
                  <a:pt x="330949" y="5062300"/>
                  <a:pt x="333866" y="5052096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66751" y="4978393"/>
                  <a:pt x="372457" y="4970097"/>
                  <a:pt x="376968" y="4961456"/>
                </a:cubicBezTo>
                <a:lnTo>
                  <a:pt x="378247" y="4957453"/>
                </a:lnTo>
                <a:lnTo>
                  <a:pt x="381039" y="4952673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90221" y="4863342"/>
                </a:lnTo>
                <a:lnTo>
                  <a:pt x="412401" y="4828917"/>
                </a:ln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close/>
                <a:moveTo>
                  <a:pt x="405543" y="4165383"/>
                </a:move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5543" y="4165384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lnTo>
                  <a:pt x="358165" y="2903546"/>
                </a:lnTo>
                <a:lnTo>
                  <a:pt x="366071" y="2947859"/>
                </a:ln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05543" y="4165382"/>
                </a:lnTo>
                <a:lnTo>
                  <a:pt x="414887" y="4134256"/>
                </a:ln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2"/>
                </a:lnTo>
                <a:lnTo>
                  <a:pt x="366071" y="2947859"/>
                </a:lnTo>
                <a:lnTo>
                  <a:pt x="361441" y="2914328"/>
                </a:lnTo>
                <a:lnTo>
                  <a:pt x="358165" y="2903546"/>
                </a:lnTo>
                <a:lnTo>
                  <a:pt x="357138" y="2897785"/>
                </a:lnTo>
                <a:cubicBezTo>
                  <a:pt x="352391" y="2881307"/>
                  <a:pt x="346533" y="2865010"/>
                  <a:pt x="341533" y="2848793"/>
                </a:cubicBezTo>
                <a:close/>
                <a:moveTo>
                  <a:pt x="296001" y="2745352"/>
                </a:move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close/>
                <a:moveTo>
                  <a:pt x="413278" y="2445328"/>
                </a:moveTo>
                <a:lnTo>
                  <a:pt x="409472" y="2463017"/>
                </a:lnTo>
                <a:lnTo>
                  <a:pt x="409472" y="2463018"/>
                </a:lnTo>
                <a:lnTo>
                  <a:pt x="411535" y="2490551"/>
                </a:lnTo>
                <a:lnTo>
                  <a:pt x="418114" y="2518262"/>
                </a:lnTo>
                <a:lnTo>
                  <a:pt x="418115" y="2518265"/>
                </a:ln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lnTo>
                  <a:pt x="418114" y="2518262"/>
                </a:lnTo>
                <a:lnTo>
                  <a:pt x="409472" y="2463018"/>
                </a:ln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24450" y="2418154"/>
                  <a:pt x="418938" y="2426977"/>
                  <a:pt x="415303" y="2435913"/>
                </a:cubicBezTo>
                <a:lnTo>
                  <a:pt x="432404" y="2409486"/>
                </a:ln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8723" y="1459073"/>
                </a:moveTo>
                <a:lnTo>
                  <a:pt x="807941" y="1481572"/>
                </a:lnTo>
                <a:lnTo>
                  <a:pt x="798724" y="1459074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83887" y="313533"/>
                </a:move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2874276" y="2"/>
                </a:lnTo>
                <a:lnTo>
                  <a:pt x="2874276" y="0"/>
                </a:lnTo>
                <a:lnTo>
                  <a:pt x="7959505" y="0"/>
                </a:lnTo>
                <a:lnTo>
                  <a:pt x="7959505" y="6858000"/>
                </a:lnTo>
                <a:lnTo>
                  <a:pt x="4543953" y="6858000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B3B4F43-A1D1-160C-210A-9D6A964B2B43}"/>
              </a:ext>
            </a:extLst>
          </p:cNvPr>
          <p:cNvSpPr txBox="1"/>
          <p:nvPr/>
        </p:nvSpPr>
        <p:spPr>
          <a:xfrm>
            <a:off x="5485915" y="725557"/>
            <a:ext cx="60732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1º - Debes entender correctamente lo que se pide en cada actividad.</a:t>
            </a:r>
          </a:p>
          <a:p>
            <a:endParaRPr lang="es-E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 - Hasta la actividad número 3 es obligatorio. Si al llegar a esta actividad has encontrado alguna dificultad, pasa directamente al REPOSTAJE. Después podrás continuar a la meta o podrás regresar para comprender mejor las actividades en las que has tenido problemas.</a:t>
            </a:r>
          </a:p>
          <a:p>
            <a:endParaRPr lang="es-E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3º - Recuerda disfrutar en el proceso. No se trata de llegar lo antes posible y antes que nadie; se trata de hacerlo bien.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39F388-3C36-616E-1A7F-0436066EB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8" y="942769"/>
            <a:ext cx="2952750" cy="2817438"/>
          </a:xfrm>
        </p:spPr>
        <p:txBody>
          <a:bodyPr>
            <a:noAutofit/>
          </a:bodyPr>
          <a:lstStyle/>
          <a:p>
            <a:r>
              <a:rPr lang="es-ES" sz="2300" b="1" dirty="0">
                <a:latin typeface="Calibri" panose="020F0502020204030204" pitchFamily="34" charset="0"/>
                <a:cs typeface="Calibri" panose="020F0502020204030204" pitchFamily="34" charset="0"/>
              </a:rPr>
              <a:t>INSTRUCCIONES PARA REALIZAR TU ESPACIO DE ACTIVIDADES </a:t>
            </a:r>
            <a:br>
              <a:rPr lang="es-ES" sz="2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s-ES" sz="2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300" b="1" dirty="0">
                <a:latin typeface="Calibri" panose="020F0502020204030204" pitchFamily="34" charset="0"/>
                <a:cs typeface="Calibri" panose="020F0502020204030204" pitchFamily="34" charset="0"/>
              </a:rPr>
              <a:t>INVESTIGUEMOS LOS COLORES COMPLEMENTARIOS</a:t>
            </a:r>
            <a:br>
              <a:rPr lang="es-ES" sz="2300" dirty="0">
                <a:solidFill>
                  <a:srgbClr val="002060"/>
                </a:solidFill>
              </a:rPr>
            </a:br>
            <a:endParaRPr lang="es-ES" sz="23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33AFD-7EC8-7B3C-A213-DAA397EA5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020671"/>
            <a:ext cx="2952749" cy="1078103"/>
          </a:xfrm>
        </p:spPr>
        <p:txBody>
          <a:bodyPr>
            <a:normAutofit/>
          </a:bodyPr>
          <a:lstStyle/>
          <a:p>
            <a:r>
              <a:rPr lang="es-ES" sz="2000" b="1" dirty="0">
                <a:solidFill>
                  <a:srgbClr val="F00099"/>
                </a:solidFill>
              </a:rPr>
              <a:t>La expresividad del color en la pintura expresionista.</a:t>
            </a:r>
          </a:p>
          <a:p>
            <a:pPr algn="l"/>
            <a:endParaRPr lang="es-ES" sz="2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455AF93-2A3B-889D-4506-F1B77D4DA120}"/>
              </a:ext>
            </a:extLst>
          </p:cNvPr>
          <p:cNvSpPr txBox="1"/>
          <p:nvPr/>
        </p:nvSpPr>
        <p:spPr>
          <a:xfrm>
            <a:off x="1123122" y="5915231"/>
            <a:ext cx="1967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 ESO- EPVA</a:t>
            </a:r>
          </a:p>
          <a:p>
            <a:pPr algn="ctr">
              <a:lnSpc>
                <a:spcPct val="100000"/>
              </a:lnSpc>
            </a:pPr>
            <a:r>
              <a:rPr lang="es-E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ES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aría </a:t>
            </a:r>
            <a:r>
              <a:rPr lang="es-E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ES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uisa </a:t>
            </a:r>
            <a:r>
              <a:rPr lang="es-E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ES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ojo</a:t>
            </a:r>
          </a:p>
        </p:txBody>
      </p:sp>
      <p:pic>
        <p:nvPicPr>
          <p:cNvPr id="8" name="Audio Recording 11 nov 2023, 18:30:47">
            <a:hlinkClick r:id="" action="ppaction://media"/>
            <a:extLst>
              <a:ext uri="{FF2B5EF4-FFF2-40B4-BE49-F238E27FC236}">
                <a16:creationId xmlns:a16="http://schemas.microsoft.com/office/drawing/2014/main" id="{6A0ED116-B4DC-F944-E210-981FB2BBAB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771876" y="509877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8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{1C2B483E-3C8D-F14E-86BB-DB75937C8EE2}tf16401378</Template>
  <TotalTime>45</TotalTime>
  <Words>117</Words>
  <Application>Microsoft Macintosh PowerPoint</Application>
  <PresentationFormat>Panorámica</PresentationFormat>
  <Paragraphs>9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 Cond</vt:lpstr>
      <vt:lpstr>Calibri</vt:lpstr>
      <vt:lpstr>Impact</vt:lpstr>
      <vt:lpstr>TornVTI</vt:lpstr>
      <vt:lpstr>INSTRUCCIONES PARA REALIZAR TU ESPACIO DE ACTIVIDADES    INVESTIGUEMOS LOS COLORES COMPLEMENTARIOS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    “INVESTIGUEMOS LOS COLORES COMPLEMENTARIOS” </dc:title>
  <dc:creator>Maria Luisa Rojo de Castro</dc:creator>
  <cp:lastModifiedBy>Maria Luisa Rojo de Castro</cp:lastModifiedBy>
  <cp:revision>9</cp:revision>
  <dcterms:created xsi:type="dcterms:W3CDTF">2023-11-11T17:07:35Z</dcterms:created>
  <dcterms:modified xsi:type="dcterms:W3CDTF">2023-11-11T19:01:36Z</dcterms:modified>
</cp:coreProperties>
</file>