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lvl="0">
              <a:spcBef>
                <a:spcPts val="0"/>
              </a:spcBef>
              <a:buSzPts val="1100"/>
              <a:buChar char="●"/>
              <a:defRPr sz="1100"/>
            </a:lvl1pPr>
            <a:lvl2pPr lvl="1">
              <a:spcBef>
                <a:spcPts val="0"/>
              </a:spcBef>
              <a:buSzPts val="1100"/>
              <a:buChar char="○"/>
              <a:defRPr sz="1100"/>
            </a:lvl2pPr>
            <a:lvl3pPr lvl="2">
              <a:spcBef>
                <a:spcPts val="0"/>
              </a:spcBef>
              <a:buSzPts val="1100"/>
              <a:buChar char="■"/>
              <a:defRPr sz="1100"/>
            </a:lvl3pPr>
            <a:lvl4pPr lvl="3">
              <a:spcBef>
                <a:spcPts val="0"/>
              </a:spcBef>
              <a:buSzPts val="1100"/>
              <a:buChar char="●"/>
              <a:defRPr sz="1100"/>
            </a:lvl4pPr>
            <a:lvl5pPr lvl="4">
              <a:spcBef>
                <a:spcPts val="0"/>
              </a:spcBef>
              <a:buSzPts val="1100"/>
              <a:buChar char="○"/>
              <a:defRPr sz="1100"/>
            </a:lvl5pPr>
            <a:lvl6pPr lvl="5">
              <a:spcBef>
                <a:spcPts val="0"/>
              </a:spcBef>
              <a:buSzPts val="1100"/>
              <a:buChar char="■"/>
              <a:defRPr sz="1100"/>
            </a:lvl6pPr>
            <a:lvl7pPr lvl="6">
              <a:spcBef>
                <a:spcPts val="0"/>
              </a:spcBef>
              <a:buSzPts val="1100"/>
              <a:buChar char="●"/>
              <a:defRPr sz="1100"/>
            </a:lvl7pPr>
            <a:lvl8pPr lvl="7">
              <a:spcBef>
                <a:spcPts val="0"/>
              </a:spcBef>
              <a:buSzPts val="1100"/>
              <a:buChar char="○"/>
              <a:defRPr sz="1100"/>
            </a:lvl8pPr>
            <a:lvl9pPr lvl="8">
              <a:spcBef>
                <a:spcPts val="0"/>
              </a:spcBef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Shape 5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Shape 6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Shape 7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Shape 7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itle">
  <p:cSld name="Title slid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rIns="91425" wrap="square" tIns="91425"/>
          <a:lstStyle>
            <a:lvl1pPr lvl="0" algn="ctr">
              <a:spcBef>
                <a:spcPts val="0"/>
              </a:spcBef>
              <a:buSzPts val="5200"/>
              <a:buNone/>
              <a:defRPr sz="5200"/>
            </a:lvl1pPr>
            <a:lvl2pPr lvl="1" algn="ctr">
              <a:spcBef>
                <a:spcPts val="0"/>
              </a:spcBef>
              <a:buSzPts val="5200"/>
              <a:buNone/>
              <a:defRPr sz="5200"/>
            </a:lvl2pPr>
            <a:lvl3pPr lvl="2" algn="ctr">
              <a:spcBef>
                <a:spcPts val="0"/>
              </a:spcBef>
              <a:buSzPts val="5200"/>
              <a:buNone/>
              <a:defRPr sz="5200"/>
            </a:lvl3pPr>
            <a:lvl4pPr lvl="3" algn="ctr">
              <a:spcBef>
                <a:spcPts val="0"/>
              </a:spcBef>
              <a:buSzPts val="5200"/>
              <a:buNone/>
              <a:defRPr sz="5200"/>
            </a:lvl4pPr>
            <a:lvl5pPr lvl="4" algn="ctr">
              <a:spcBef>
                <a:spcPts val="0"/>
              </a:spcBef>
              <a:buSzPts val="5200"/>
              <a:buNone/>
              <a:defRPr sz="5200"/>
            </a:lvl5pPr>
            <a:lvl6pPr lvl="5" algn="ctr">
              <a:spcBef>
                <a:spcPts val="0"/>
              </a:spcBef>
              <a:buSzPts val="5200"/>
              <a:buNone/>
              <a:defRPr sz="5200"/>
            </a:lvl6pPr>
            <a:lvl7pPr lvl="6" algn="ctr">
              <a:spcBef>
                <a:spcPts val="0"/>
              </a:spcBef>
              <a:buSzPts val="5200"/>
              <a:buNone/>
              <a:defRPr sz="5200"/>
            </a:lvl7pPr>
            <a:lvl8pPr lvl="7" algn="ctr">
              <a:spcBef>
                <a:spcPts val="0"/>
              </a:spcBef>
              <a:buSzPts val="5200"/>
              <a:buNone/>
              <a:defRPr sz="5200"/>
            </a:lvl8pPr>
            <a:lvl9pPr lvl="8" algn="ctr">
              <a:spcBef>
                <a:spcPts val="0"/>
              </a:spcBef>
              <a:buSzPts val="5200"/>
              <a:buNone/>
              <a:defRPr sz="5200"/>
            </a:lvl9pPr>
          </a:lstStyle>
          <a:p/>
        </p:txBody>
      </p:sp>
      <p:sp>
        <p:nvSpPr>
          <p:cNvPr id="11" name="Shape 11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Shape 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buNone/>
            </a:pPr>
            <a:fld id="{00000000-1234-1234-1234-123412341234}" type="slidenum">
              <a:rPr lang="es"/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Big 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/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rIns="91425" wrap="square" tIns="91425"/>
          <a:lstStyle>
            <a:lvl1pPr lvl="0" algn="ctr">
              <a:spcBef>
                <a:spcPts val="0"/>
              </a:spcBef>
              <a:buSzPts val="12000"/>
              <a:buNone/>
              <a:defRPr sz="12000"/>
            </a:lvl1pPr>
            <a:lvl2pPr lvl="1" algn="ctr">
              <a:spcBef>
                <a:spcPts val="0"/>
              </a:spcBef>
              <a:buSzPts val="12000"/>
              <a:buNone/>
              <a:defRPr sz="12000"/>
            </a:lvl2pPr>
            <a:lvl3pPr lvl="2" algn="ctr">
              <a:spcBef>
                <a:spcPts val="0"/>
              </a:spcBef>
              <a:buSzPts val="12000"/>
              <a:buNone/>
              <a:defRPr sz="12000"/>
            </a:lvl3pPr>
            <a:lvl4pPr lvl="3" algn="ctr">
              <a:spcBef>
                <a:spcPts val="0"/>
              </a:spcBef>
              <a:buSzPts val="12000"/>
              <a:buNone/>
              <a:defRPr sz="12000"/>
            </a:lvl4pPr>
            <a:lvl5pPr lvl="4" algn="ctr">
              <a:spcBef>
                <a:spcPts val="0"/>
              </a:spcBef>
              <a:buSzPts val="12000"/>
              <a:buNone/>
              <a:defRPr sz="12000"/>
            </a:lvl5pPr>
            <a:lvl6pPr lvl="5" algn="ctr">
              <a:spcBef>
                <a:spcPts val="0"/>
              </a:spcBef>
              <a:buSzPts val="12000"/>
              <a:buNone/>
              <a:defRPr sz="12000"/>
            </a:lvl6pPr>
            <a:lvl7pPr lvl="6" algn="ctr">
              <a:spcBef>
                <a:spcPts val="0"/>
              </a:spcBef>
              <a:buSzPts val="12000"/>
              <a:buNone/>
              <a:defRPr sz="12000"/>
            </a:lvl7pPr>
            <a:lvl8pPr lvl="7" algn="ctr">
              <a:spcBef>
                <a:spcPts val="0"/>
              </a:spcBef>
              <a:buSzPts val="12000"/>
              <a:buNone/>
              <a:defRPr sz="12000"/>
            </a:lvl8pPr>
            <a:lvl9pPr lvl="8" algn="ctr">
              <a:spcBef>
                <a:spcPts val="0"/>
              </a:spcBef>
              <a:buSzPts val="12000"/>
              <a:buNone/>
              <a:defRPr sz="12000"/>
            </a:lvl9pPr>
          </a:lstStyle>
          <a:p/>
        </p:txBody>
      </p:sp>
      <p:sp>
        <p:nvSpPr>
          <p:cNvPr id="46" name="Shape 46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rIns="91425" wrap="square" tIns="91425"/>
          <a:lstStyle>
            <a:lvl1pPr lvl="0" algn="ctr">
              <a:spcBef>
                <a:spcPts val="0"/>
              </a:spcBef>
              <a:buSzPts val="1800"/>
              <a:buChar char="●"/>
              <a:defRPr/>
            </a:lvl1pPr>
            <a:lvl2pPr lvl="1" algn="ctr">
              <a:spcBef>
                <a:spcPts val="0"/>
              </a:spcBef>
              <a:buSzPts val="1400"/>
              <a:buChar char="○"/>
              <a:defRPr/>
            </a:lvl2pPr>
            <a:lvl3pPr lvl="2" algn="ctr">
              <a:spcBef>
                <a:spcPts val="0"/>
              </a:spcBef>
              <a:buSzPts val="1400"/>
              <a:buChar char="■"/>
              <a:defRPr/>
            </a:lvl3pPr>
            <a:lvl4pPr lvl="3" algn="ctr">
              <a:spcBef>
                <a:spcPts val="0"/>
              </a:spcBef>
              <a:buSzPts val="1400"/>
              <a:buChar char="●"/>
              <a:defRPr/>
            </a:lvl4pPr>
            <a:lvl5pPr lvl="4" algn="ctr">
              <a:spcBef>
                <a:spcPts val="0"/>
              </a:spcBef>
              <a:buSzPts val="1400"/>
              <a:buChar char="○"/>
              <a:defRPr/>
            </a:lvl5pPr>
            <a:lvl6pPr lvl="5" algn="ctr">
              <a:spcBef>
                <a:spcPts val="0"/>
              </a:spcBef>
              <a:buSzPts val="1400"/>
              <a:buChar char="■"/>
              <a:defRPr/>
            </a:lvl6pPr>
            <a:lvl7pPr lvl="6" algn="ctr">
              <a:spcBef>
                <a:spcPts val="0"/>
              </a:spcBef>
              <a:buSzPts val="1400"/>
              <a:buChar char="●"/>
              <a:defRPr/>
            </a:lvl7pPr>
            <a:lvl8pPr lvl="7" algn="ctr">
              <a:spcBef>
                <a:spcPts val="0"/>
              </a:spcBef>
              <a:buSzPts val="1400"/>
              <a:buChar char="○"/>
              <a:defRPr/>
            </a:lvl8pPr>
            <a:lvl9pPr lvl="8" algn="ctr">
              <a:spcBef>
                <a:spcPts val="0"/>
              </a:spcBef>
              <a:buSzPts val="1400"/>
              <a:buChar char="■"/>
              <a:defRPr/>
            </a:lvl9pPr>
          </a:lstStyle>
          <a:p/>
        </p:txBody>
      </p:sp>
      <p:sp>
        <p:nvSpPr>
          <p:cNvPr id="47" name="Shape 4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buNone/>
            </a:pPr>
            <a:fld id="{00000000-1234-1234-1234-123412341234}" type="slidenum">
              <a:rPr lang="es"/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buNone/>
            </a:pPr>
            <a:fld id="{00000000-1234-1234-1234-123412341234}" type="slidenum">
              <a:rPr lang="es"/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secHead">
  <p:cSld name="Section 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rIns="91425" wrap="square" tIns="91425"/>
          <a:lstStyle>
            <a:lvl1pPr lvl="0" algn="ctr">
              <a:spcBef>
                <a:spcPts val="0"/>
              </a:spcBef>
              <a:buSzPts val="3600"/>
              <a:buNone/>
              <a:defRPr sz="3600"/>
            </a:lvl1pPr>
            <a:lvl2pPr lvl="1" algn="ctr">
              <a:spcBef>
                <a:spcPts val="0"/>
              </a:spcBef>
              <a:buSzPts val="3600"/>
              <a:buNone/>
              <a:defRPr sz="3600"/>
            </a:lvl2pPr>
            <a:lvl3pPr lvl="2" algn="ctr">
              <a:spcBef>
                <a:spcPts val="0"/>
              </a:spcBef>
              <a:buSzPts val="3600"/>
              <a:buNone/>
              <a:defRPr sz="3600"/>
            </a:lvl3pPr>
            <a:lvl4pPr lvl="3" algn="ctr">
              <a:spcBef>
                <a:spcPts val="0"/>
              </a:spcBef>
              <a:buSzPts val="3600"/>
              <a:buNone/>
              <a:defRPr sz="3600"/>
            </a:lvl4pPr>
            <a:lvl5pPr lvl="4" algn="ctr">
              <a:spcBef>
                <a:spcPts val="0"/>
              </a:spcBef>
              <a:buSzPts val="3600"/>
              <a:buNone/>
              <a:defRPr sz="3600"/>
            </a:lvl5pPr>
            <a:lvl6pPr lvl="5" algn="ctr">
              <a:spcBef>
                <a:spcPts val="0"/>
              </a:spcBef>
              <a:buSzPts val="3600"/>
              <a:buNone/>
              <a:defRPr sz="3600"/>
            </a:lvl6pPr>
            <a:lvl7pPr lvl="6" algn="ctr">
              <a:spcBef>
                <a:spcPts val="0"/>
              </a:spcBef>
              <a:buSzPts val="3600"/>
              <a:buNone/>
              <a:defRPr sz="3600"/>
            </a:lvl7pPr>
            <a:lvl8pPr lvl="7" algn="ctr">
              <a:spcBef>
                <a:spcPts val="0"/>
              </a:spcBef>
              <a:buSzPts val="3600"/>
              <a:buNone/>
              <a:defRPr sz="3600"/>
            </a:lvl8pPr>
            <a:lvl9pPr lvl="8" algn="ctr">
              <a:spcBef>
                <a:spcPts val="0"/>
              </a:spcBef>
              <a:buSzPts val="3600"/>
              <a:buNone/>
              <a:defRPr sz="3600"/>
            </a:lvl9pPr>
          </a:lstStyle>
          <a:p/>
        </p:txBody>
      </p:sp>
      <p:sp>
        <p:nvSpPr>
          <p:cNvPr id="15" name="Shape 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buNone/>
            </a:pPr>
            <a:fld id="{00000000-1234-1234-1234-123412341234}" type="slidenum">
              <a:rPr lang="es"/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x">
  <p:cSld name="Title and 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wrap="square" tIns="91425"/>
          <a:lstStyle>
            <a:lvl1pPr lvl="0">
              <a:spcBef>
                <a:spcPts val="0"/>
              </a:spcBef>
              <a:buSzPts val="2800"/>
              <a:buNone/>
              <a:defRPr/>
            </a:lvl1pPr>
            <a:lvl2pPr lvl="1">
              <a:spcBef>
                <a:spcPts val="0"/>
              </a:spcBef>
              <a:buSzPts val="2800"/>
              <a:buNone/>
              <a:defRPr/>
            </a:lvl2pPr>
            <a:lvl3pPr lvl="2">
              <a:spcBef>
                <a:spcPts val="0"/>
              </a:spcBef>
              <a:buSzPts val="2800"/>
              <a:buNone/>
              <a:defRPr/>
            </a:lvl3pPr>
            <a:lvl4pPr lvl="3">
              <a:spcBef>
                <a:spcPts val="0"/>
              </a:spcBef>
              <a:buSzPts val="2800"/>
              <a:buNone/>
              <a:defRPr/>
            </a:lvl4pPr>
            <a:lvl5pPr lvl="4">
              <a:spcBef>
                <a:spcPts val="0"/>
              </a:spcBef>
              <a:buSzPts val="2800"/>
              <a:buNone/>
              <a:defRPr/>
            </a:lvl5pPr>
            <a:lvl6pPr lvl="5">
              <a:spcBef>
                <a:spcPts val="0"/>
              </a:spcBef>
              <a:buSzPts val="2800"/>
              <a:buNone/>
              <a:defRPr/>
            </a:lvl6pPr>
            <a:lvl7pPr lvl="6">
              <a:spcBef>
                <a:spcPts val="0"/>
              </a:spcBef>
              <a:buSzPts val="2800"/>
              <a:buNone/>
              <a:defRPr/>
            </a:lvl7pPr>
            <a:lvl8pPr lvl="7">
              <a:spcBef>
                <a:spcPts val="0"/>
              </a:spcBef>
              <a:buSzPts val="2800"/>
              <a:buNone/>
              <a:defRPr/>
            </a:lvl8pPr>
            <a:lvl9pPr lvl="8">
              <a:spcBef>
                <a:spcPts val="0"/>
              </a:spcBef>
              <a:buSzPts val="2800"/>
              <a:buNone/>
              <a:defRPr/>
            </a:lvl9pPr>
          </a:lstStyle>
          <a:p/>
        </p:txBody>
      </p:sp>
      <p:sp>
        <p:nvSpPr>
          <p:cNvPr id="18" name="Shape 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wrap="square" tIns="91425"/>
          <a:lstStyle>
            <a:lvl1pPr lvl="0">
              <a:spcBef>
                <a:spcPts val="0"/>
              </a:spcBef>
              <a:buSzPts val="1800"/>
              <a:buChar char="●"/>
              <a:defRPr/>
            </a:lvl1pPr>
            <a:lvl2pPr lvl="1">
              <a:spcBef>
                <a:spcPts val="0"/>
              </a:spcBef>
              <a:buSzPts val="1400"/>
              <a:buChar char="○"/>
              <a:defRPr/>
            </a:lvl2pPr>
            <a:lvl3pPr lvl="2">
              <a:spcBef>
                <a:spcPts val="0"/>
              </a:spcBef>
              <a:buSzPts val="1400"/>
              <a:buChar char="■"/>
              <a:defRPr/>
            </a:lvl3pPr>
            <a:lvl4pPr lvl="3">
              <a:spcBef>
                <a:spcPts val="0"/>
              </a:spcBef>
              <a:buSzPts val="1400"/>
              <a:buChar char="●"/>
              <a:defRPr/>
            </a:lvl4pPr>
            <a:lvl5pPr lvl="4">
              <a:spcBef>
                <a:spcPts val="0"/>
              </a:spcBef>
              <a:buSzPts val="1400"/>
              <a:buChar char="○"/>
              <a:defRPr/>
            </a:lvl5pPr>
            <a:lvl6pPr lvl="5">
              <a:spcBef>
                <a:spcPts val="0"/>
              </a:spcBef>
              <a:buSzPts val="1400"/>
              <a:buChar char="■"/>
              <a:defRPr/>
            </a:lvl6pPr>
            <a:lvl7pPr lvl="6">
              <a:spcBef>
                <a:spcPts val="0"/>
              </a:spcBef>
              <a:buSzPts val="1400"/>
              <a:buChar char="●"/>
              <a:defRPr/>
            </a:lvl7pPr>
            <a:lvl8pPr lvl="7">
              <a:spcBef>
                <a:spcPts val="0"/>
              </a:spcBef>
              <a:buSzPts val="1400"/>
              <a:buChar char="○"/>
              <a:defRPr/>
            </a:lvl8pPr>
            <a:lvl9pPr lvl="8">
              <a:spcBef>
                <a:spcPts val="0"/>
              </a:spcBef>
              <a:buSzPts val="1400"/>
              <a:buChar char="■"/>
              <a:defRPr/>
            </a:lvl9pPr>
          </a:lstStyle>
          <a:p/>
        </p:txBody>
      </p:sp>
      <p:sp>
        <p:nvSpPr>
          <p:cNvPr id="19" name="Shape 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buNone/>
            </a:pPr>
            <a:fld id="{00000000-1234-1234-1234-123412341234}" type="slidenum">
              <a:rPr lang="es"/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woColTx">
  <p:cSld name="Title and two 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wrap="square" tIns="91425"/>
          <a:lstStyle>
            <a:lvl1pPr lvl="0">
              <a:spcBef>
                <a:spcPts val="0"/>
              </a:spcBef>
              <a:buSzPts val="2800"/>
              <a:buNone/>
              <a:defRPr/>
            </a:lvl1pPr>
            <a:lvl2pPr lvl="1">
              <a:spcBef>
                <a:spcPts val="0"/>
              </a:spcBef>
              <a:buSzPts val="2800"/>
              <a:buNone/>
              <a:defRPr/>
            </a:lvl2pPr>
            <a:lvl3pPr lvl="2">
              <a:spcBef>
                <a:spcPts val="0"/>
              </a:spcBef>
              <a:buSzPts val="2800"/>
              <a:buNone/>
              <a:defRPr/>
            </a:lvl3pPr>
            <a:lvl4pPr lvl="3">
              <a:spcBef>
                <a:spcPts val="0"/>
              </a:spcBef>
              <a:buSzPts val="2800"/>
              <a:buNone/>
              <a:defRPr/>
            </a:lvl4pPr>
            <a:lvl5pPr lvl="4">
              <a:spcBef>
                <a:spcPts val="0"/>
              </a:spcBef>
              <a:buSzPts val="2800"/>
              <a:buNone/>
              <a:defRPr/>
            </a:lvl5pPr>
            <a:lvl6pPr lvl="5">
              <a:spcBef>
                <a:spcPts val="0"/>
              </a:spcBef>
              <a:buSzPts val="2800"/>
              <a:buNone/>
              <a:defRPr/>
            </a:lvl6pPr>
            <a:lvl7pPr lvl="6">
              <a:spcBef>
                <a:spcPts val="0"/>
              </a:spcBef>
              <a:buSzPts val="2800"/>
              <a:buNone/>
              <a:defRPr/>
            </a:lvl7pPr>
            <a:lvl8pPr lvl="7">
              <a:spcBef>
                <a:spcPts val="0"/>
              </a:spcBef>
              <a:buSzPts val="2800"/>
              <a:buNone/>
              <a:defRPr/>
            </a:lvl8pPr>
            <a:lvl9pPr lvl="8">
              <a:spcBef>
                <a:spcPts val="0"/>
              </a:spcBef>
              <a:buSzPts val="2800"/>
              <a:buNone/>
              <a:defRPr/>
            </a:lvl9pPr>
          </a:lstStyle>
          <a:p/>
        </p:txBody>
      </p:sp>
      <p:sp>
        <p:nvSpPr>
          <p:cNvPr id="22" name="Shape 22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rIns="91425" wrap="square" tIns="91425"/>
          <a:lstStyle>
            <a:lvl1pPr lvl="0">
              <a:spcBef>
                <a:spcPts val="0"/>
              </a:spcBef>
              <a:buSzPts val="1400"/>
              <a:buChar char="●"/>
              <a:defRPr sz="1400"/>
            </a:lvl1pPr>
            <a:lvl2pPr lvl="1">
              <a:spcBef>
                <a:spcPts val="0"/>
              </a:spcBef>
              <a:buSzPts val="1200"/>
              <a:buChar char="○"/>
              <a:defRPr sz="1200"/>
            </a:lvl2pPr>
            <a:lvl3pPr lvl="2">
              <a:spcBef>
                <a:spcPts val="0"/>
              </a:spcBef>
              <a:buSzPts val="1200"/>
              <a:buChar char="■"/>
              <a:defRPr sz="1200"/>
            </a:lvl3pPr>
            <a:lvl4pPr lvl="3">
              <a:spcBef>
                <a:spcPts val="0"/>
              </a:spcBef>
              <a:buSzPts val="1200"/>
              <a:buChar char="●"/>
              <a:defRPr sz="1200"/>
            </a:lvl4pPr>
            <a:lvl5pPr lvl="4">
              <a:spcBef>
                <a:spcPts val="0"/>
              </a:spcBef>
              <a:buSzPts val="1200"/>
              <a:buChar char="○"/>
              <a:defRPr sz="1200"/>
            </a:lvl5pPr>
            <a:lvl6pPr lvl="5">
              <a:spcBef>
                <a:spcPts val="0"/>
              </a:spcBef>
              <a:buSzPts val="1200"/>
              <a:buChar char="■"/>
              <a:defRPr sz="1200"/>
            </a:lvl6pPr>
            <a:lvl7pPr lvl="6">
              <a:spcBef>
                <a:spcPts val="0"/>
              </a:spcBef>
              <a:buSzPts val="1200"/>
              <a:buChar char="●"/>
              <a:defRPr sz="1200"/>
            </a:lvl7pPr>
            <a:lvl8pPr lvl="7">
              <a:spcBef>
                <a:spcPts val="0"/>
              </a:spcBef>
              <a:buSzPts val="1200"/>
              <a:buChar char="○"/>
              <a:defRPr sz="1200"/>
            </a:lvl8pPr>
            <a:lvl9pPr lvl="8">
              <a:spcBef>
                <a:spcPts val="0"/>
              </a:spcBef>
              <a:buSzPts val="1200"/>
              <a:buChar char="■"/>
              <a:defRPr sz="1200"/>
            </a:lvl9pPr>
          </a:lstStyle>
          <a:p/>
        </p:txBody>
      </p:sp>
      <p:sp>
        <p:nvSpPr>
          <p:cNvPr id="23" name="Shape 23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rIns="91425" wrap="square" tIns="91425"/>
          <a:lstStyle>
            <a:lvl1pPr lvl="0">
              <a:spcBef>
                <a:spcPts val="0"/>
              </a:spcBef>
              <a:buSzPts val="1400"/>
              <a:buChar char="●"/>
              <a:defRPr sz="1400"/>
            </a:lvl1pPr>
            <a:lvl2pPr lvl="1">
              <a:spcBef>
                <a:spcPts val="0"/>
              </a:spcBef>
              <a:buSzPts val="1200"/>
              <a:buChar char="○"/>
              <a:defRPr sz="1200"/>
            </a:lvl2pPr>
            <a:lvl3pPr lvl="2">
              <a:spcBef>
                <a:spcPts val="0"/>
              </a:spcBef>
              <a:buSzPts val="1200"/>
              <a:buChar char="■"/>
              <a:defRPr sz="1200"/>
            </a:lvl3pPr>
            <a:lvl4pPr lvl="3">
              <a:spcBef>
                <a:spcPts val="0"/>
              </a:spcBef>
              <a:buSzPts val="1200"/>
              <a:buChar char="●"/>
              <a:defRPr sz="1200"/>
            </a:lvl4pPr>
            <a:lvl5pPr lvl="4">
              <a:spcBef>
                <a:spcPts val="0"/>
              </a:spcBef>
              <a:buSzPts val="1200"/>
              <a:buChar char="○"/>
              <a:defRPr sz="1200"/>
            </a:lvl5pPr>
            <a:lvl6pPr lvl="5">
              <a:spcBef>
                <a:spcPts val="0"/>
              </a:spcBef>
              <a:buSzPts val="1200"/>
              <a:buChar char="■"/>
              <a:defRPr sz="1200"/>
            </a:lvl6pPr>
            <a:lvl7pPr lvl="6">
              <a:spcBef>
                <a:spcPts val="0"/>
              </a:spcBef>
              <a:buSzPts val="1200"/>
              <a:buChar char="●"/>
              <a:defRPr sz="1200"/>
            </a:lvl7pPr>
            <a:lvl8pPr lvl="7">
              <a:spcBef>
                <a:spcPts val="0"/>
              </a:spcBef>
              <a:buSzPts val="1200"/>
              <a:buChar char="○"/>
              <a:defRPr sz="1200"/>
            </a:lvl8pPr>
            <a:lvl9pPr lvl="8">
              <a:spcBef>
                <a:spcPts val="0"/>
              </a:spcBef>
              <a:buSzPts val="1200"/>
              <a:buChar char="■"/>
              <a:defRPr sz="1200"/>
            </a:lvl9pPr>
          </a:lstStyle>
          <a:p/>
        </p:txBody>
      </p:sp>
      <p:sp>
        <p:nvSpPr>
          <p:cNvPr id="24" name="Shape 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buNone/>
            </a:pPr>
            <a:fld id="{00000000-1234-1234-1234-123412341234}" type="slidenum">
              <a:rPr lang="es"/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itleOnly">
  <p:cSld name="Title 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wrap="square" tIns="91425"/>
          <a:lstStyle>
            <a:lvl1pPr lvl="0">
              <a:spcBef>
                <a:spcPts val="0"/>
              </a:spcBef>
              <a:buSzPts val="2800"/>
              <a:buNone/>
              <a:defRPr/>
            </a:lvl1pPr>
            <a:lvl2pPr lvl="1">
              <a:spcBef>
                <a:spcPts val="0"/>
              </a:spcBef>
              <a:buSzPts val="2800"/>
              <a:buNone/>
              <a:defRPr/>
            </a:lvl2pPr>
            <a:lvl3pPr lvl="2">
              <a:spcBef>
                <a:spcPts val="0"/>
              </a:spcBef>
              <a:buSzPts val="2800"/>
              <a:buNone/>
              <a:defRPr/>
            </a:lvl3pPr>
            <a:lvl4pPr lvl="3">
              <a:spcBef>
                <a:spcPts val="0"/>
              </a:spcBef>
              <a:buSzPts val="2800"/>
              <a:buNone/>
              <a:defRPr/>
            </a:lvl4pPr>
            <a:lvl5pPr lvl="4">
              <a:spcBef>
                <a:spcPts val="0"/>
              </a:spcBef>
              <a:buSzPts val="2800"/>
              <a:buNone/>
              <a:defRPr/>
            </a:lvl5pPr>
            <a:lvl6pPr lvl="5">
              <a:spcBef>
                <a:spcPts val="0"/>
              </a:spcBef>
              <a:buSzPts val="2800"/>
              <a:buNone/>
              <a:defRPr/>
            </a:lvl6pPr>
            <a:lvl7pPr lvl="6">
              <a:spcBef>
                <a:spcPts val="0"/>
              </a:spcBef>
              <a:buSzPts val="2800"/>
              <a:buNone/>
              <a:defRPr/>
            </a:lvl7pPr>
            <a:lvl8pPr lvl="7">
              <a:spcBef>
                <a:spcPts val="0"/>
              </a:spcBef>
              <a:buSzPts val="2800"/>
              <a:buNone/>
              <a:defRPr/>
            </a:lvl8pPr>
            <a:lvl9pPr lvl="8">
              <a:spcBef>
                <a:spcPts val="0"/>
              </a:spcBef>
              <a:buSzPts val="2800"/>
              <a:buNone/>
              <a:defRPr/>
            </a:lvl9pPr>
          </a:lstStyle>
          <a:p/>
        </p:txBody>
      </p:sp>
      <p:sp>
        <p:nvSpPr>
          <p:cNvPr id="27" name="Shape 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buNone/>
            </a:pPr>
            <a:fld id="{00000000-1234-1234-1234-123412341234}" type="slidenum">
              <a:rPr lang="es"/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One column 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rIns="91425" wrap="square" tIns="91425"/>
          <a:lstStyle>
            <a:lvl1pPr lvl="0">
              <a:spcBef>
                <a:spcPts val="0"/>
              </a:spcBef>
              <a:buSzPts val="2400"/>
              <a:buNone/>
              <a:defRPr sz="2400"/>
            </a:lvl1pPr>
            <a:lvl2pPr lvl="1">
              <a:spcBef>
                <a:spcPts val="0"/>
              </a:spcBef>
              <a:buSzPts val="2400"/>
              <a:buNone/>
              <a:defRPr sz="2400"/>
            </a:lvl2pPr>
            <a:lvl3pPr lvl="2">
              <a:spcBef>
                <a:spcPts val="0"/>
              </a:spcBef>
              <a:buSzPts val="2400"/>
              <a:buNone/>
              <a:defRPr sz="2400"/>
            </a:lvl3pPr>
            <a:lvl4pPr lvl="3">
              <a:spcBef>
                <a:spcPts val="0"/>
              </a:spcBef>
              <a:buSzPts val="2400"/>
              <a:buNone/>
              <a:defRPr sz="2400"/>
            </a:lvl4pPr>
            <a:lvl5pPr lvl="4">
              <a:spcBef>
                <a:spcPts val="0"/>
              </a:spcBef>
              <a:buSzPts val="2400"/>
              <a:buNone/>
              <a:defRPr sz="2400"/>
            </a:lvl5pPr>
            <a:lvl6pPr lvl="5">
              <a:spcBef>
                <a:spcPts val="0"/>
              </a:spcBef>
              <a:buSzPts val="2400"/>
              <a:buNone/>
              <a:defRPr sz="2400"/>
            </a:lvl6pPr>
            <a:lvl7pPr lvl="6">
              <a:spcBef>
                <a:spcPts val="0"/>
              </a:spcBef>
              <a:buSzPts val="2400"/>
              <a:buNone/>
              <a:defRPr sz="2400"/>
            </a:lvl7pPr>
            <a:lvl8pPr lvl="7">
              <a:spcBef>
                <a:spcPts val="0"/>
              </a:spcBef>
              <a:buSzPts val="2400"/>
              <a:buNone/>
              <a:defRPr sz="2400"/>
            </a:lvl8pPr>
            <a:lvl9pPr lvl="8">
              <a:spcBef>
                <a:spcPts val="0"/>
              </a:spcBef>
              <a:buSzPts val="2400"/>
              <a:buNone/>
              <a:defRPr sz="2400"/>
            </a:lvl9pPr>
          </a:lstStyle>
          <a:p/>
        </p:txBody>
      </p:sp>
      <p:sp>
        <p:nvSpPr>
          <p:cNvPr id="30" name="Shape 30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rIns="91425" wrap="square" tIns="91425"/>
          <a:lstStyle>
            <a:lvl1pPr lvl="0">
              <a:spcBef>
                <a:spcPts val="0"/>
              </a:spcBef>
              <a:buSzPts val="1200"/>
              <a:buChar char="●"/>
              <a:defRPr sz="1200"/>
            </a:lvl1pPr>
            <a:lvl2pPr lvl="1">
              <a:spcBef>
                <a:spcPts val="0"/>
              </a:spcBef>
              <a:buSzPts val="1200"/>
              <a:buChar char="○"/>
              <a:defRPr sz="1200"/>
            </a:lvl2pPr>
            <a:lvl3pPr lvl="2">
              <a:spcBef>
                <a:spcPts val="0"/>
              </a:spcBef>
              <a:buSzPts val="1200"/>
              <a:buChar char="■"/>
              <a:defRPr sz="1200"/>
            </a:lvl3pPr>
            <a:lvl4pPr lvl="3">
              <a:spcBef>
                <a:spcPts val="0"/>
              </a:spcBef>
              <a:buSzPts val="1200"/>
              <a:buChar char="●"/>
              <a:defRPr sz="1200"/>
            </a:lvl4pPr>
            <a:lvl5pPr lvl="4">
              <a:spcBef>
                <a:spcPts val="0"/>
              </a:spcBef>
              <a:buSzPts val="1200"/>
              <a:buChar char="○"/>
              <a:defRPr sz="1200"/>
            </a:lvl5pPr>
            <a:lvl6pPr lvl="5">
              <a:spcBef>
                <a:spcPts val="0"/>
              </a:spcBef>
              <a:buSzPts val="1200"/>
              <a:buChar char="■"/>
              <a:defRPr sz="1200"/>
            </a:lvl6pPr>
            <a:lvl7pPr lvl="6">
              <a:spcBef>
                <a:spcPts val="0"/>
              </a:spcBef>
              <a:buSzPts val="1200"/>
              <a:buChar char="●"/>
              <a:defRPr sz="1200"/>
            </a:lvl7pPr>
            <a:lvl8pPr lvl="7">
              <a:spcBef>
                <a:spcPts val="0"/>
              </a:spcBef>
              <a:buSzPts val="1200"/>
              <a:buChar char="○"/>
              <a:defRPr sz="1200"/>
            </a:lvl8pPr>
            <a:lvl9pPr lvl="8">
              <a:spcBef>
                <a:spcPts val="0"/>
              </a:spcBef>
              <a:buSzPts val="1200"/>
              <a:buChar char="■"/>
              <a:defRPr sz="1200"/>
            </a:lvl9pPr>
          </a:lstStyle>
          <a:p/>
        </p:txBody>
      </p:sp>
      <p:sp>
        <p:nvSpPr>
          <p:cNvPr id="31" name="Shape 3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buNone/>
            </a:pPr>
            <a:fld id="{00000000-1234-1234-1234-123412341234}" type="slidenum">
              <a:rPr lang="es"/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Main 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rIns="91425" wrap="square" tIns="91425"/>
          <a:lstStyle>
            <a:lvl1pPr lvl="0">
              <a:spcBef>
                <a:spcPts val="0"/>
              </a:spcBef>
              <a:buSzPts val="4800"/>
              <a:buNone/>
              <a:defRPr sz="4800"/>
            </a:lvl1pPr>
            <a:lvl2pPr lvl="1">
              <a:spcBef>
                <a:spcPts val="0"/>
              </a:spcBef>
              <a:buSzPts val="4800"/>
              <a:buNone/>
              <a:defRPr sz="4800"/>
            </a:lvl2pPr>
            <a:lvl3pPr lvl="2">
              <a:spcBef>
                <a:spcPts val="0"/>
              </a:spcBef>
              <a:buSzPts val="4800"/>
              <a:buNone/>
              <a:defRPr sz="4800"/>
            </a:lvl3pPr>
            <a:lvl4pPr lvl="3">
              <a:spcBef>
                <a:spcPts val="0"/>
              </a:spcBef>
              <a:buSzPts val="4800"/>
              <a:buNone/>
              <a:defRPr sz="4800"/>
            </a:lvl4pPr>
            <a:lvl5pPr lvl="4">
              <a:spcBef>
                <a:spcPts val="0"/>
              </a:spcBef>
              <a:buSzPts val="4800"/>
              <a:buNone/>
              <a:defRPr sz="4800"/>
            </a:lvl5pPr>
            <a:lvl6pPr lvl="5">
              <a:spcBef>
                <a:spcPts val="0"/>
              </a:spcBef>
              <a:buSzPts val="4800"/>
              <a:buNone/>
              <a:defRPr sz="4800"/>
            </a:lvl6pPr>
            <a:lvl7pPr lvl="6">
              <a:spcBef>
                <a:spcPts val="0"/>
              </a:spcBef>
              <a:buSzPts val="4800"/>
              <a:buNone/>
              <a:defRPr sz="4800"/>
            </a:lvl7pPr>
            <a:lvl8pPr lvl="7">
              <a:spcBef>
                <a:spcPts val="0"/>
              </a:spcBef>
              <a:buSzPts val="4800"/>
              <a:buNone/>
              <a:defRPr sz="4800"/>
            </a:lvl8pPr>
            <a:lvl9pPr lvl="8">
              <a:spcBef>
                <a:spcPts val="0"/>
              </a:spcBef>
              <a:buSzPts val="4800"/>
              <a:buNone/>
              <a:defRPr sz="4800"/>
            </a:lvl9pPr>
          </a:lstStyle>
          <a:p/>
        </p:txBody>
      </p:sp>
      <p:sp>
        <p:nvSpPr>
          <p:cNvPr id="34" name="Shape 3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buNone/>
            </a:pPr>
            <a:fld id="{00000000-1234-1234-1234-123412341234}" type="slidenum">
              <a:rPr lang="es"/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ection title and 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7" name="Shape 37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rIns="91425" wrap="square" tIns="91425"/>
          <a:lstStyle>
            <a:lvl1pPr lvl="0" algn="ctr">
              <a:spcBef>
                <a:spcPts val="0"/>
              </a:spcBef>
              <a:buSzPts val="4200"/>
              <a:buNone/>
              <a:defRPr sz="4200"/>
            </a:lvl1pPr>
            <a:lvl2pPr lvl="1" algn="ctr">
              <a:spcBef>
                <a:spcPts val="0"/>
              </a:spcBef>
              <a:buSzPts val="4200"/>
              <a:buNone/>
              <a:defRPr sz="4200"/>
            </a:lvl2pPr>
            <a:lvl3pPr lvl="2" algn="ctr">
              <a:spcBef>
                <a:spcPts val="0"/>
              </a:spcBef>
              <a:buSzPts val="4200"/>
              <a:buNone/>
              <a:defRPr sz="4200"/>
            </a:lvl3pPr>
            <a:lvl4pPr lvl="3" algn="ctr">
              <a:spcBef>
                <a:spcPts val="0"/>
              </a:spcBef>
              <a:buSzPts val="4200"/>
              <a:buNone/>
              <a:defRPr sz="4200"/>
            </a:lvl4pPr>
            <a:lvl5pPr lvl="4" algn="ctr">
              <a:spcBef>
                <a:spcPts val="0"/>
              </a:spcBef>
              <a:buSzPts val="4200"/>
              <a:buNone/>
              <a:defRPr sz="4200"/>
            </a:lvl5pPr>
            <a:lvl6pPr lvl="5" algn="ctr">
              <a:spcBef>
                <a:spcPts val="0"/>
              </a:spcBef>
              <a:buSzPts val="4200"/>
              <a:buNone/>
              <a:defRPr sz="4200"/>
            </a:lvl6pPr>
            <a:lvl7pPr lvl="6" algn="ctr">
              <a:spcBef>
                <a:spcPts val="0"/>
              </a:spcBef>
              <a:buSzPts val="4200"/>
              <a:buNone/>
              <a:defRPr sz="4200"/>
            </a:lvl7pPr>
            <a:lvl8pPr lvl="7" algn="ctr">
              <a:spcBef>
                <a:spcPts val="0"/>
              </a:spcBef>
              <a:buSzPts val="4200"/>
              <a:buNone/>
              <a:defRPr sz="4200"/>
            </a:lvl8pPr>
            <a:lvl9pPr lvl="8" algn="ctr">
              <a:spcBef>
                <a:spcPts val="0"/>
              </a:spcBef>
              <a:buSzPts val="4200"/>
              <a:buNone/>
              <a:defRPr sz="4200"/>
            </a:lvl9pPr>
          </a:lstStyle>
          <a:p/>
        </p:txBody>
      </p:sp>
      <p:sp>
        <p:nvSpPr>
          <p:cNvPr id="38" name="Shape 38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Shape 3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rIns="91425" wrap="square" tIns="91425"/>
          <a:lstStyle>
            <a:lvl1pPr lvl="0">
              <a:spcBef>
                <a:spcPts val="0"/>
              </a:spcBef>
              <a:buSzPts val="1800"/>
              <a:buChar char="●"/>
              <a:defRPr/>
            </a:lvl1pPr>
            <a:lvl2pPr lvl="1">
              <a:spcBef>
                <a:spcPts val="0"/>
              </a:spcBef>
              <a:buSzPts val="1400"/>
              <a:buChar char="○"/>
              <a:defRPr/>
            </a:lvl2pPr>
            <a:lvl3pPr lvl="2">
              <a:spcBef>
                <a:spcPts val="0"/>
              </a:spcBef>
              <a:buSzPts val="1400"/>
              <a:buChar char="■"/>
              <a:defRPr/>
            </a:lvl3pPr>
            <a:lvl4pPr lvl="3">
              <a:spcBef>
                <a:spcPts val="0"/>
              </a:spcBef>
              <a:buSzPts val="1400"/>
              <a:buChar char="●"/>
              <a:defRPr/>
            </a:lvl4pPr>
            <a:lvl5pPr lvl="4">
              <a:spcBef>
                <a:spcPts val="0"/>
              </a:spcBef>
              <a:buSzPts val="1400"/>
              <a:buChar char="○"/>
              <a:defRPr/>
            </a:lvl5pPr>
            <a:lvl6pPr lvl="5">
              <a:spcBef>
                <a:spcPts val="0"/>
              </a:spcBef>
              <a:buSzPts val="1400"/>
              <a:buChar char="■"/>
              <a:defRPr/>
            </a:lvl6pPr>
            <a:lvl7pPr lvl="6">
              <a:spcBef>
                <a:spcPts val="0"/>
              </a:spcBef>
              <a:buSzPts val="1400"/>
              <a:buChar char="●"/>
              <a:defRPr/>
            </a:lvl7pPr>
            <a:lvl8pPr lvl="7">
              <a:spcBef>
                <a:spcPts val="0"/>
              </a:spcBef>
              <a:buSzPts val="1400"/>
              <a:buChar char="○"/>
              <a:defRPr/>
            </a:lvl8pPr>
            <a:lvl9pPr lvl="8">
              <a:spcBef>
                <a:spcPts val="0"/>
              </a:spcBef>
              <a:buSzPts val="1400"/>
              <a:buChar char="■"/>
              <a:defRPr/>
            </a:lvl9pPr>
          </a:lstStyle>
          <a:p/>
        </p:txBody>
      </p:sp>
      <p:sp>
        <p:nvSpPr>
          <p:cNvPr id="40" name="Shape 4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buNone/>
            </a:pPr>
            <a:fld id="{00000000-1234-1234-1234-123412341234}" type="slidenum">
              <a:rPr lang="es"/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Caption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rIns="91425" wrap="square" tIns="91425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Shape 4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buNone/>
            </a:pPr>
            <a:fld id="{00000000-1234-1234-1234-123412341234}" type="slidenum">
              <a:rPr lang="es"/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lvl="0">
              <a:spcBef>
                <a:spcPts val="0"/>
              </a:spcBef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Shape 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indent="0" lvl="0" marL="0" algn="r">
              <a:spcBef>
                <a:spcPts val="0"/>
              </a:spcBef>
              <a:buNone/>
            </a:pPr>
            <a:fld id="{00000000-1234-1234-1234-123412341234}" type="slidenum">
              <a:rPr lang="es" sz="1000">
                <a:solidFill>
                  <a:schemeClr val="dk2"/>
                </a:solidFill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4A86E8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buNone/>
            </a:pPr>
            <a:r>
              <a:rPr lang="es"/>
              <a:t>Disfruta con tu familia </a:t>
            </a:r>
          </a:p>
          <a:p>
            <a:pPr indent="0" lvl="0" marL="0">
              <a:spcBef>
                <a:spcPts val="0"/>
              </a:spcBef>
              <a:buNone/>
            </a:pPr>
            <a:r>
              <a:rPr lang="es"/>
              <a:t> en Madrid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9FC5E8"/>
        </a:solidFill>
      </p:bgPr>
    </p:bg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/>
          <p:nvPr>
            <p:ph type="ctrTitle"/>
          </p:nvPr>
        </p:nvSpPr>
        <p:spPr>
          <a:xfrm>
            <a:off x="311700" y="964400"/>
            <a:ext cx="8520600" cy="3613200"/>
          </a:xfrm>
          <a:prstGeom prst="rect">
            <a:avLst/>
          </a:prstGeom>
        </p:spPr>
        <p:txBody>
          <a:bodyPr anchorCtr="0" anchor="b" bIns="91425" lIns="91425" rIns="91425" wrap="square" tIns="91425">
            <a:noAutofit/>
          </a:bodyPr>
          <a:lstStyle/>
          <a:p>
            <a:pPr indent="0" lvl="0" marL="0" marR="139700" rtl="0" algn="l">
              <a:lnSpc>
                <a:spcPct val="140000"/>
              </a:lnSpc>
              <a:spcBef>
                <a:spcPts val="0"/>
              </a:spcBef>
              <a:buNone/>
            </a:pPr>
            <a:r>
              <a:t/>
            </a:r>
            <a:endParaRPr b="1" sz="900">
              <a:solidFill>
                <a:srgbClr val="603311"/>
              </a:solidFill>
            </a:endParaRPr>
          </a:p>
          <a:p>
            <a:pPr indent="0" lvl="0" marL="0" marR="139700" rtl="0" algn="l">
              <a:lnSpc>
                <a:spcPct val="140000"/>
              </a:lnSpc>
              <a:spcBef>
                <a:spcPts val="0"/>
              </a:spcBef>
              <a:buNone/>
            </a:pPr>
            <a:r>
              <a:t/>
            </a:r>
            <a:endParaRPr b="1" sz="900">
              <a:solidFill>
                <a:srgbClr val="603311"/>
              </a:solidFill>
            </a:endParaRPr>
          </a:p>
          <a:p>
            <a:pPr indent="0" lvl="0" marL="0" marR="139700" rtl="0" algn="l">
              <a:lnSpc>
                <a:spcPct val="140000"/>
              </a:lnSpc>
              <a:spcBef>
                <a:spcPts val="0"/>
              </a:spcBef>
              <a:buNone/>
            </a:pPr>
            <a:r>
              <a:t/>
            </a:r>
            <a:endParaRPr b="1" sz="900">
              <a:solidFill>
                <a:srgbClr val="603311"/>
              </a:solidFill>
            </a:endParaRPr>
          </a:p>
          <a:p>
            <a:pPr indent="0" lvl="0" marL="0" marR="139700" rtl="0" algn="l">
              <a:lnSpc>
                <a:spcPct val="140000"/>
              </a:lnSpc>
              <a:spcBef>
                <a:spcPts val="0"/>
              </a:spcBef>
              <a:buNone/>
            </a:pPr>
            <a:r>
              <a:t/>
            </a:r>
            <a:endParaRPr b="1" sz="900">
              <a:solidFill>
                <a:srgbClr val="603311"/>
              </a:solidFill>
            </a:endParaRPr>
          </a:p>
          <a:p>
            <a:pPr indent="0" lvl="0" marL="0" marR="139700" rtl="0" algn="l">
              <a:lnSpc>
                <a:spcPct val="140000"/>
              </a:lnSpc>
              <a:spcBef>
                <a:spcPts val="0"/>
              </a:spcBef>
              <a:buNone/>
            </a:pPr>
            <a:r>
              <a:t/>
            </a:r>
            <a:endParaRPr b="1" sz="900">
              <a:solidFill>
                <a:srgbClr val="603311"/>
              </a:solidFill>
            </a:endParaRPr>
          </a:p>
          <a:p>
            <a:pPr indent="0" lvl="0" marL="0" marR="139700" rtl="0" algn="l">
              <a:lnSpc>
                <a:spcPct val="140000"/>
              </a:lnSpc>
              <a:spcBef>
                <a:spcPts val="0"/>
              </a:spcBef>
              <a:buNone/>
            </a:pPr>
            <a:r>
              <a:t/>
            </a:r>
            <a:endParaRPr b="1" sz="900">
              <a:solidFill>
                <a:srgbClr val="603311"/>
              </a:solidFill>
            </a:endParaRPr>
          </a:p>
          <a:p>
            <a:pPr indent="0" lvl="0" marL="0" marR="139700" rtl="0" algn="l">
              <a:lnSpc>
                <a:spcPct val="140000"/>
              </a:lnSpc>
              <a:spcBef>
                <a:spcPts val="0"/>
              </a:spcBef>
              <a:buNone/>
            </a:pPr>
            <a:r>
              <a:rPr b="1" lang="es" sz="900">
                <a:solidFill>
                  <a:srgbClr val="603311"/>
                </a:solidFill>
              </a:rPr>
              <a:t>Guiñol 'Dinosaurios a escena'</a:t>
            </a:r>
          </a:p>
          <a:p>
            <a:pPr indent="0" lvl="0" marL="0" marR="139700" rtl="0" algn="l">
              <a:lnSpc>
                <a:spcPct val="140000"/>
              </a:lnSpc>
              <a:spcBef>
                <a:spcPts val="0"/>
              </a:spcBef>
              <a:buNone/>
            </a:pPr>
            <a:r>
              <a:t/>
            </a:r>
            <a:endParaRPr b="1" sz="900">
              <a:solidFill>
                <a:srgbClr val="603311"/>
              </a:solidFill>
            </a:endParaRPr>
          </a:p>
          <a:p>
            <a:pPr indent="0" lvl="0" marL="0" marR="139700" rtl="0" algn="l">
              <a:lnSpc>
                <a:spcPct val="140000"/>
              </a:lnSpc>
              <a:spcBef>
                <a:spcPts val="0"/>
              </a:spcBef>
              <a:buNone/>
            </a:pPr>
            <a:r>
              <a:rPr lang="es" sz="900">
                <a:solidFill>
                  <a:srgbClr val="666666"/>
                </a:solidFill>
              </a:rPr>
              <a:t>Ven a descubrir la vida y costumbres de los dinosaurios</a:t>
            </a:r>
          </a:p>
          <a:p>
            <a:pPr indent="0" lvl="0" marL="0" marR="139700" rtl="0" algn="l">
              <a:lnSpc>
                <a:spcPct val="140000"/>
              </a:lnSpc>
              <a:spcBef>
                <a:spcPts val="0"/>
              </a:spcBef>
              <a:buNone/>
            </a:pPr>
            <a:r>
              <a:rPr lang="es" sz="900">
                <a:solidFill>
                  <a:srgbClr val="666666"/>
                </a:solidFill>
              </a:rPr>
              <a:t> más famosos del Museo, con las aventuras de un </a:t>
            </a:r>
          </a:p>
          <a:p>
            <a:pPr indent="0" lvl="0" marL="0" marR="139700" rtl="0" algn="l">
              <a:lnSpc>
                <a:spcPct val="140000"/>
              </a:lnSpc>
              <a:spcBef>
                <a:spcPts val="0"/>
              </a:spcBef>
              <a:buNone/>
            </a:pPr>
            <a:r>
              <a:rPr lang="es" sz="900">
                <a:solidFill>
                  <a:srgbClr val="666666"/>
                </a:solidFill>
              </a:rPr>
              <a:t>travieso paquicefalosaurio. Con todos ustedes…</a:t>
            </a:r>
          </a:p>
          <a:p>
            <a:pPr indent="0" lvl="0" marL="0" marR="139700" rtl="0" algn="l">
              <a:lnSpc>
                <a:spcPct val="140000"/>
              </a:lnSpc>
              <a:spcBef>
                <a:spcPts val="0"/>
              </a:spcBef>
              <a:buNone/>
            </a:pPr>
            <a:r>
              <a:rPr lang="es" sz="900">
                <a:solidFill>
                  <a:srgbClr val="666666"/>
                </a:solidFill>
              </a:rPr>
              <a:t> ¡súper Paqui-Paquito!</a:t>
            </a:r>
          </a:p>
          <a:p>
            <a:pPr indent="0" lvl="0" marL="0" marR="139700" rtl="0" algn="l">
              <a:lnSpc>
                <a:spcPct val="140000"/>
              </a:lnSpc>
              <a:spcBef>
                <a:spcPts val="0"/>
              </a:spcBef>
              <a:buNone/>
            </a:pPr>
            <a:r>
              <a:t/>
            </a:r>
            <a:endParaRPr sz="900">
              <a:solidFill>
                <a:srgbClr val="666666"/>
              </a:solidFill>
            </a:endParaRPr>
          </a:p>
          <a:p>
            <a:pPr indent="0" lvl="0" marL="0" marR="139700" rtl="0" algn="l">
              <a:lnSpc>
                <a:spcPct val="140000"/>
              </a:lnSpc>
              <a:spcBef>
                <a:spcPts val="0"/>
              </a:spcBef>
              <a:buNone/>
            </a:pPr>
            <a:r>
              <a:rPr b="1" lang="es" sz="900">
                <a:solidFill>
                  <a:srgbClr val="603311"/>
                </a:solidFill>
              </a:rPr>
              <a:t>Taller con forma de cuento ‘Mi amigo el lobo'</a:t>
            </a:r>
          </a:p>
          <a:p>
            <a:pPr indent="0" lvl="0" marL="0" marR="139700" rtl="0" algn="l">
              <a:lnSpc>
                <a:spcPct val="140000"/>
              </a:lnSpc>
              <a:spcBef>
                <a:spcPts val="0"/>
              </a:spcBef>
              <a:buNone/>
            </a:pPr>
            <a:r>
              <a:t/>
            </a:r>
            <a:endParaRPr b="1" sz="900">
              <a:solidFill>
                <a:srgbClr val="603311"/>
              </a:solidFill>
            </a:endParaRPr>
          </a:p>
          <a:p>
            <a:pPr indent="0" lvl="0" marL="0" marR="139700" rtl="0" algn="l">
              <a:lnSpc>
                <a:spcPct val="140000"/>
              </a:lnSpc>
              <a:spcBef>
                <a:spcPts val="0"/>
              </a:spcBef>
              <a:buNone/>
            </a:pPr>
            <a:r>
              <a:rPr lang="es" sz="900">
                <a:solidFill>
                  <a:srgbClr val="666666"/>
                </a:solidFill>
              </a:rPr>
              <a:t>Un taller para conocer mucho mejor a una especie</a:t>
            </a:r>
          </a:p>
          <a:p>
            <a:pPr indent="0" lvl="0" marL="0" marR="139700" rtl="0" algn="l">
              <a:lnSpc>
                <a:spcPct val="140000"/>
              </a:lnSpc>
              <a:spcBef>
                <a:spcPts val="0"/>
              </a:spcBef>
              <a:buNone/>
            </a:pPr>
            <a:r>
              <a:rPr lang="es" sz="900">
                <a:solidFill>
                  <a:srgbClr val="666666"/>
                </a:solidFill>
              </a:rPr>
              <a:t> protagonista de cientos de cuentos populares: el lobo.</a:t>
            </a:r>
          </a:p>
          <a:p>
            <a:pPr indent="0" lvl="0" marL="0" marR="139700" rtl="0" algn="l">
              <a:lnSpc>
                <a:spcPct val="140000"/>
              </a:lnSpc>
              <a:spcBef>
                <a:spcPts val="0"/>
              </a:spcBef>
              <a:buNone/>
            </a:pPr>
            <a:r>
              <a:rPr lang="es" sz="900">
                <a:solidFill>
                  <a:srgbClr val="666666"/>
                </a:solidFill>
              </a:rPr>
              <a:t> El lobo dejará de ser el malo de los cuentos y todos</a:t>
            </a:r>
          </a:p>
          <a:p>
            <a:pPr indent="0" lvl="0" marL="0" marR="139700" rtl="0" algn="l">
              <a:lnSpc>
                <a:spcPct val="140000"/>
              </a:lnSpc>
              <a:spcBef>
                <a:spcPts val="0"/>
              </a:spcBef>
              <a:buNone/>
            </a:pPr>
            <a:r>
              <a:rPr lang="es" sz="900">
                <a:solidFill>
                  <a:srgbClr val="666666"/>
                </a:solidFill>
              </a:rPr>
              <a:t> los participantes podrán convertirse en auténticos lobeznos</a:t>
            </a:r>
          </a:p>
          <a:p>
            <a:pPr indent="0" lvl="0" marL="0" marR="139700" rtl="0" algn="l">
              <a:lnSpc>
                <a:spcPct val="140000"/>
              </a:lnSpc>
              <a:spcBef>
                <a:spcPts val="0"/>
              </a:spcBef>
              <a:buNone/>
            </a:pPr>
            <a:r>
              <a:rPr lang="es" sz="900">
                <a:solidFill>
                  <a:srgbClr val="666666"/>
                </a:solidFill>
              </a:rPr>
              <a:t>. Al final, una máscara de lobo para llevarse a casa y ¡todos a aullar!</a:t>
            </a:r>
          </a:p>
          <a:p>
            <a:pPr indent="0" lvl="0" mar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60" name="Shape 60"/>
          <p:cNvSpPr txBox="1"/>
          <p:nvPr>
            <p:ph idx="1" type="subTitle"/>
          </p:nvPr>
        </p:nvSpPr>
        <p:spPr>
          <a:xfrm>
            <a:off x="64425" y="76900"/>
            <a:ext cx="8520600" cy="7926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buNone/>
            </a:pPr>
            <a:r>
              <a:rPr lang="es"/>
              <a:t>Museo Nacional de Ciencias Naturales</a:t>
            </a:r>
          </a:p>
        </p:txBody>
      </p:sp>
      <p:pic>
        <p:nvPicPr>
          <p:cNvPr id="61" name="Shape 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80750" y="1792800"/>
            <a:ext cx="3841325" cy="2176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6FA8DC"/>
        </a:solid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/>
          <p:nvPr>
            <p:ph type="ctrTitle"/>
          </p:nvPr>
        </p:nvSpPr>
        <p:spPr>
          <a:xfrm>
            <a:off x="200425" y="1287550"/>
            <a:ext cx="8520600" cy="3546900"/>
          </a:xfrm>
          <a:prstGeom prst="rect">
            <a:avLst/>
          </a:prstGeom>
        </p:spPr>
        <p:txBody>
          <a:bodyPr anchorCtr="0" anchor="b" bIns="91425" lIns="91425" rIns="91425" wrap="square" tIns="91425">
            <a:noAutofit/>
          </a:bodyPr>
          <a:lstStyle/>
          <a:p>
            <a:pPr indent="-69850" lvl="0" marL="114300" marR="11430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450">
                <a:solidFill>
                  <a:srgbClr val="666666"/>
                </a:solidFill>
              </a:rPr>
              <a:t>¡Detectives, salvemos la Navidad!</a:t>
            </a:r>
          </a:p>
          <a:p>
            <a:pPr indent="0" lvl="0" marL="114300" marR="114300" rtl="0" algn="just">
              <a:lnSpc>
                <a:spcPct val="150000"/>
              </a:lnSpc>
              <a:spcBef>
                <a:spcPts val="900"/>
              </a:spcBef>
              <a:spcAft>
                <a:spcPts val="900"/>
              </a:spcAft>
              <a:buNone/>
            </a:pPr>
            <a:r>
              <a:rPr lang="es" sz="850"/>
              <a:t>En estas fechas nos convertimos en investigadores en el Museo del Traje.</a:t>
            </a:r>
          </a:p>
          <a:p>
            <a:pPr indent="0" lvl="0" marL="114300" marR="114300" rtl="0" algn="just">
              <a:lnSpc>
                <a:spcPct val="150000"/>
              </a:lnSpc>
              <a:spcBef>
                <a:spcPts val="900"/>
              </a:spcBef>
              <a:spcAft>
                <a:spcPts val="900"/>
              </a:spcAft>
              <a:buNone/>
            </a:pPr>
            <a:r>
              <a:rPr lang="es" sz="850"/>
              <a:t> Si no lo evitamos, objetos muy importantes podrían desaparecer.</a:t>
            </a:r>
          </a:p>
          <a:p>
            <a:pPr indent="0" lvl="0" marL="114300" marR="114300" rtl="0" algn="just">
              <a:lnSpc>
                <a:spcPct val="150000"/>
              </a:lnSpc>
              <a:spcBef>
                <a:spcPts val="900"/>
              </a:spcBef>
              <a:spcAft>
                <a:spcPts val="900"/>
              </a:spcAft>
              <a:buNone/>
            </a:pPr>
            <a:r>
              <a:rPr lang="es" sz="850"/>
              <a:t>¡Necesitamos vuestra ayuda! Buscamos familias intrépidas que quieran</a:t>
            </a:r>
          </a:p>
          <a:p>
            <a:pPr indent="0" lvl="0" marL="114300" marR="114300" rtl="0" algn="just">
              <a:lnSpc>
                <a:spcPct val="150000"/>
              </a:lnSpc>
              <a:spcBef>
                <a:spcPts val="900"/>
              </a:spcBef>
              <a:spcAft>
                <a:spcPts val="900"/>
              </a:spcAft>
              <a:buNone/>
            </a:pPr>
            <a:r>
              <a:rPr lang="es" sz="850"/>
              <a:t> acompañarnos a descubrir el gran misterio: ¿en qué salas se encuentran </a:t>
            </a:r>
          </a:p>
          <a:p>
            <a:pPr indent="0" lvl="0" marL="114300" marR="114300" rtl="0" algn="just">
              <a:lnSpc>
                <a:spcPct val="150000"/>
              </a:lnSpc>
              <a:spcBef>
                <a:spcPts val="900"/>
              </a:spcBef>
              <a:spcAft>
                <a:spcPts val="900"/>
              </a:spcAft>
              <a:buNone/>
            </a:pPr>
            <a:r>
              <a:rPr lang="es" sz="850"/>
              <a:t>los objetos en peligro?Juntos desvelaremos el enigma y disfrutaremos</a:t>
            </a:r>
          </a:p>
          <a:p>
            <a:pPr indent="-69850" lvl="0" marL="114300" marR="114300" rtl="0" algn="just">
              <a:lnSpc>
                <a:spcPct val="150000"/>
              </a:lnSpc>
              <a:spcBef>
                <a:spcPts val="900"/>
              </a:spcBef>
              <a:spcAft>
                <a:spcPts val="9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850"/>
              <a:t> de un rato de ocio en familia.</a:t>
            </a:r>
          </a:p>
          <a:p>
            <a:pPr indent="-69850" lvl="0" marL="114300" marR="114300" rtl="0" algn="just">
              <a:lnSpc>
                <a:spcPct val="150000"/>
              </a:lnSpc>
              <a:spcBef>
                <a:spcPts val="900"/>
              </a:spcBef>
              <a:spcAft>
                <a:spcPts val="9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850"/>
              <a:t>¡Os esperamos!</a:t>
            </a:r>
          </a:p>
          <a:p>
            <a:pPr indent="0" lvl="0" mar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67" name="Shape 67"/>
          <p:cNvSpPr txBox="1"/>
          <p:nvPr>
            <p:ph idx="1" type="subTitle"/>
          </p:nvPr>
        </p:nvSpPr>
        <p:spPr>
          <a:xfrm>
            <a:off x="113875" y="123650"/>
            <a:ext cx="8520600" cy="7926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buNone/>
            </a:pPr>
            <a:r>
              <a:rPr lang="es"/>
              <a:t>Museo del traje</a:t>
            </a:r>
          </a:p>
        </p:txBody>
      </p:sp>
      <p:pic>
        <p:nvPicPr>
          <p:cNvPr id="68" name="Shape 6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60200" y="1951275"/>
            <a:ext cx="2731099" cy="1820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C9DAF8"/>
        </a:solidFill>
      </p:bgPr>
    </p:bg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buNone/>
            </a:pPr>
            <a:r>
              <a:rPr lang="es"/>
              <a:t>Museo Thyssen</a:t>
            </a:r>
          </a:p>
        </p:txBody>
      </p:sp>
      <p:sp>
        <p:nvSpPr>
          <p:cNvPr id="74" name="Shape 7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buNone/>
            </a:pPr>
            <a:r>
              <a:rPr lang="es" sz="1050">
                <a:solidFill>
                  <a:srgbClr val="333333"/>
                </a:solidFill>
                <a:highlight>
                  <a:srgbClr val="F0EFEB"/>
                </a:highlight>
              </a:rPr>
              <a:t> El Área de Educación del museo</a:t>
            </a:r>
          </a:p>
          <a:p>
            <a:pPr indent="0" lvl="0" marL="0">
              <a:spcBef>
                <a:spcPts val="0"/>
              </a:spcBef>
              <a:buNone/>
            </a:pPr>
            <a:r>
              <a:rPr lang="es" sz="1050">
                <a:solidFill>
                  <a:srgbClr val="333333"/>
                </a:solidFill>
                <a:highlight>
                  <a:srgbClr val="F0EFEB"/>
                </a:highlight>
              </a:rPr>
              <a:t> propone diferentes recorridos por la colección </a:t>
            </a:r>
          </a:p>
          <a:p>
            <a:pPr indent="0" lvl="0" marL="0">
              <a:spcBef>
                <a:spcPts val="0"/>
              </a:spcBef>
              <a:buNone/>
            </a:pPr>
            <a:r>
              <a:rPr lang="es" sz="1050">
                <a:solidFill>
                  <a:srgbClr val="333333"/>
                </a:solidFill>
                <a:highlight>
                  <a:srgbClr val="F0EFEB"/>
                </a:highlight>
              </a:rPr>
              <a:t>seguidos de un taller práctico cuyo objetivo es </a:t>
            </a:r>
          </a:p>
          <a:p>
            <a:pPr indent="0" lvl="0" marL="0">
              <a:spcBef>
                <a:spcPts val="0"/>
              </a:spcBef>
              <a:buNone/>
            </a:pPr>
            <a:r>
              <a:rPr lang="es" sz="1050">
                <a:solidFill>
                  <a:srgbClr val="333333"/>
                </a:solidFill>
                <a:highlight>
                  <a:srgbClr val="F0EFEB"/>
                </a:highlight>
              </a:rPr>
              <a:t>acercar el mundo del arte</a:t>
            </a:r>
          </a:p>
          <a:p>
            <a:pPr indent="-69850" lvl="0" marL="0"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es" sz="1050">
                <a:solidFill>
                  <a:srgbClr val="333333"/>
                </a:solidFill>
                <a:highlight>
                  <a:srgbClr val="F0EFEB"/>
                </a:highlight>
              </a:rPr>
              <a:t> mediante la participación y la experimentación.</a:t>
            </a:r>
          </a:p>
          <a:p>
            <a:pPr indent="0" lvl="0" mar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75" name="Shape 7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88350" y="519298"/>
            <a:ext cx="2422099" cy="2893227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Shape 76"/>
          <p:cNvSpPr txBox="1"/>
          <p:nvPr/>
        </p:nvSpPr>
        <p:spPr>
          <a:xfrm>
            <a:off x="4302725" y="3474325"/>
            <a:ext cx="2955000" cy="38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indent="0" lvl="0" marL="0" algn="r">
              <a:spcBef>
                <a:spcPts val="0"/>
              </a:spcBef>
              <a:buNone/>
            </a:pPr>
            <a:r>
              <a:rPr lang="es" sz="900"/>
              <a:t>Imagen wikipedia CCO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D0E0E3"/>
        </a:solidFill>
      </p:bgPr>
    </p:bg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solidFill>
            <a:srgbClr val="D0E0E3"/>
          </a:solidFill>
        </p:spPr>
        <p:txBody>
          <a:bodyPr anchorCtr="0" anchor="t" bIns="91425" lIns="91425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buNone/>
            </a:pPr>
            <a:r>
              <a:rPr lang="es"/>
              <a:t>Museo del Prado</a:t>
            </a:r>
          </a:p>
        </p:txBody>
      </p:sp>
      <p:sp>
        <p:nvSpPr>
          <p:cNvPr id="82" name="Shape 8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solidFill>
            <a:srgbClr val="D0E0E3"/>
          </a:solidFill>
        </p:spPr>
        <p:txBody>
          <a:bodyPr anchorCtr="0" anchor="t" bIns="91425" lIns="91425" rIns="91425" wrap="square" tIns="91425">
            <a:noAutofit/>
          </a:bodyPr>
          <a:lstStyle/>
          <a:p>
            <a:pPr indent="-69850" lvl="0" marL="0" rtl="0">
              <a:lnSpc>
                <a:spcPct val="107608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2300">
                <a:solidFill>
                  <a:srgbClr val="525252"/>
                </a:solidFill>
              </a:rPr>
              <a:t>Visitas en familia</a:t>
            </a:r>
          </a:p>
          <a:p>
            <a:pPr indent="0" lvl="0" marL="0" rtl="0">
              <a:lnSpc>
                <a:spcPct val="171634"/>
              </a:lnSpc>
              <a:spcBef>
                <a:spcPts val="0"/>
              </a:spcBef>
              <a:spcAft>
                <a:spcPts val="1300"/>
              </a:spcAft>
              <a:buNone/>
            </a:pPr>
            <a:r>
              <a:rPr lang="es" sz="1300">
                <a:solidFill>
                  <a:srgbClr val="6C6C6C"/>
                </a:solidFill>
              </a:rPr>
              <a:t>Las familias que visiten el Museo encontrarán</a:t>
            </a:r>
          </a:p>
          <a:p>
            <a:pPr indent="0" lvl="0" marL="0" rtl="0">
              <a:lnSpc>
                <a:spcPct val="171634"/>
              </a:lnSpc>
              <a:spcBef>
                <a:spcPts val="0"/>
              </a:spcBef>
              <a:spcAft>
                <a:spcPts val="1300"/>
              </a:spcAft>
              <a:buNone/>
            </a:pPr>
            <a:r>
              <a:rPr lang="es" sz="1300">
                <a:solidFill>
                  <a:srgbClr val="6C6C6C"/>
                </a:solidFill>
              </a:rPr>
              <a:t> a su disposición un material de apoyo</a:t>
            </a:r>
          </a:p>
          <a:p>
            <a:pPr indent="0" lvl="0" marL="0" rtl="0">
              <a:lnSpc>
                <a:spcPct val="171634"/>
              </a:lnSpc>
              <a:spcBef>
                <a:spcPts val="0"/>
              </a:spcBef>
              <a:spcAft>
                <a:spcPts val="1300"/>
              </a:spcAft>
              <a:buNone/>
            </a:pPr>
            <a:r>
              <a:rPr lang="es" sz="1300">
                <a:solidFill>
                  <a:srgbClr val="6C6C6C"/>
                </a:solidFill>
              </a:rPr>
              <a:t> recomendado para niños a partir de 8 años de edad,</a:t>
            </a:r>
          </a:p>
          <a:p>
            <a:pPr indent="0" lvl="0" marL="0" rtl="0">
              <a:lnSpc>
                <a:spcPct val="171634"/>
              </a:lnSpc>
              <a:spcBef>
                <a:spcPts val="0"/>
              </a:spcBef>
              <a:spcAft>
                <a:spcPts val="1300"/>
              </a:spcAft>
              <a:buNone/>
            </a:pPr>
            <a:r>
              <a:rPr lang="es" sz="1300">
                <a:solidFill>
                  <a:srgbClr val="6C6C6C"/>
                </a:solidFill>
              </a:rPr>
              <a:t> que lleva por título </a:t>
            </a:r>
            <a:r>
              <a:rPr b="1" lang="es" sz="1300">
                <a:solidFill>
                  <a:srgbClr val="6C6C6C"/>
                </a:solidFill>
              </a:rPr>
              <a:t>Juego de pistas</a:t>
            </a:r>
            <a:r>
              <a:rPr lang="es" sz="1300">
                <a:solidFill>
                  <a:srgbClr val="6C6C6C"/>
                </a:solidFill>
              </a:rPr>
              <a:t> o el material </a:t>
            </a:r>
          </a:p>
          <a:p>
            <a:pPr indent="-69850" lvl="0" marL="0" rtl="0">
              <a:lnSpc>
                <a:spcPct val="171634"/>
              </a:lnSpc>
              <a:spcBef>
                <a:spcPts val="0"/>
              </a:spcBef>
              <a:spcAft>
                <a:spcPts val="13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300">
                <a:solidFill>
                  <a:srgbClr val="6C6C6C"/>
                </a:solidFill>
              </a:rPr>
              <a:t>Contar historias y Mirar sin parar.</a:t>
            </a:r>
          </a:p>
          <a:p>
            <a:pPr indent="0" lvl="0" mar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83" name="Shape 8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63928" y="1321338"/>
            <a:ext cx="2248873" cy="30786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