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fld id="{00000000-1234-1234-1234-123412341234}" type="slidenum">
              <a:rPr lang="es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s"/>
              <a:t>Disfruta con tu familia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s"/>
              <a:t> en Madrid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311700" y="964400"/>
            <a:ext cx="8520600" cy="3613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t/>
            </a:r>
            <a:endParaRPr b="1" sz="900">
              <a:solidFill>
                <a:srgbClr val="603311"/>
              </a:solidFill>
            </a:endParaRP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t/>
            </a:r>
            <a:endParaRPr b="1" sz="900">
              <a:solidFill>
                <a:srgbClr val="603311"/>
              </a:solidFill>
            </a:endParaRP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t/>
            </a:r>
            <a:endParaRPr b="1" sz="900">
              <a:solidFill>
                <a:srgbClr val="603311"/>
              </a:solidFill>
            </a:endParaRP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t/>
            </a:r>
            <a:endParaRPr b="1" sz="900">
              <a:solidFill>
                <a:srgbClr val="603311"/>
              </a:solidFill>
            </a:endParaRP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t/>
            </a:r>
            <a:endParaRPr b="1" sz="900">
              <a:solidFill>
                <a:srgbClr val="603311"/>
              </a:solidFill>
            </a:endParaRP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t/>
            </a:r>
            <a:endParaRPr b="1" sz="900">
              <a:solidFill>
                <a:srgbClr val="603311"/>
              </a:solidFill>
            </a:endParaRP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rPr b="1" lang="es" sz="900">
                <a:solidFill>
                  <a:srgbClr val="603311"/>
                </a:solidFill>
              </a:rPr>
              <a:t>Guiñol 'Dinosaurios a escena'</a:t>
            </a: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t/>
            </a:r>
            <a:endParaRPr b="1" sz="900">
              <a:solidFill>
                <a:srgbClr val="603311"/>
              </a:solidFill>
            </a:endParaRP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rPr lang="es" sz="900">
                <a:solidFill>
                  <a:srgbClr val="666666"/>
                </a:solidFill>
              </a:rPr>
              <a:t>Ven a descubrir la vida y costumbres de los dinosaurios</a:t>
            </a: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rPr lang="es" sz="900">
                <a:solidFill>
                  <a:srgbClr val="666666"/>
                </a:solidFill>
              </a:rPr>
              <a:t> más famosos del Museo, con las aventuras de un </a:t>
            </a: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rPr lang="es" sz="900">
                <a:solidFill>
                  <a:srgbClr val="666666"/>
                </a:solidFill>
              </a:rPr>
              <a:t>travieso paquicefalosaurio. Con todos ustedes…</a:t>
            </a: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rPr lang="es" sz="900">
                <a:solidFill>
                  <a:srgbClr val="666666"/>
                </a:solidFill>
              </a:rPr>
              <a:t> ¡súper Paqui-Paquito!</a:t>
            </a: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t/>
            </a:r>
            <a:endParaRPr sz="900">
              <a:solidFill>
                <a:srgbClr val="666666"/>
              </a:solidFill>
            </a:endParaRP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rPr b="1" lang="es" sz="900">
                <a:solidFill>
                  <a:srgbClr val="603311"/>
                </a:solidFill>
              </a:rPr>
              <a:t>Taller con forma de cuento ‘Mi amigo el lobo'</a:t>
            </a: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t/>
            </a:r>
            <a:endParaRPr b="1" sz="900">
              <a:solidFill>
                <a:srgbClr val="603311"/>
              </a:solidFill>
            </a:endParaRP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rPr lang="es" sz="900">
                <a:solidFill>
                  <a:srgbClr val="666666"/>
                </a:solidFill>
              </a:rPr>
              <a:t>Un taller para conocer mucho mejor a una especie</a:t>
            </a: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rPr lang="es" sz="900">
                <a:solidFill>
                  <a:srgbClr val="666666"/>
                </a:solidFill>
              </a:rPr>
              <a:t> protagonista de cientos de cuentos populares: el lobo.</a:t>
            </a: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rPr lang="es" sz="900">
                <a:solidFill>
                  <a:srgbClr val="666666"/>
                </a:solidFill>
              </a:rPr>
              <a:t> El lobo dejará de ser el malo de los cuentos y todos</a:t>
            </a: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rPr lang="es" sz="900">
                <a:solidFill>
                  <a:srgbClr val="666666"/>
                </a:solidFill>
              </a:rPr>
              <a:t> los participantes podrán convertirse en auténticos lobeznos</a:t>
            </a:r>
          </a:p>
          <a:p>
            <a:pPr indent="0" lvl="0" marL="0" marR="139700" rtl="0" algn="l">
              <a:lnSpc>
                <a:spcPct val="140000"/>
              </a:lnSpc>
              <a:spcBef>
                <a:spcPts val="0"/>
              </a:spcBef>
              <a:buNone/>
            </a:pPr>
            <a:r>
              <a:rPr lang="es" sz="900">
                <a:solidFill>
                  <a:srgbClr val="666666"/>
                </a:solidFill>
              </a:rPr>
              <a:t>. Al final, una máscara de lobo para llevarse a casa y ¡todos a aullar!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64425" y="76900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s"/>
              <a:t>Museo Nacional de Ciencias Naturales</a:t>
            </a:r>
          </a:p>
        </p:txBody>
      </p:sp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0750" y="1792800"/>
            <a:ext cx="3841325" cy="217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FA8DC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ctrTitle"/>
          </p:nvPr>
        </p:nvSpPr>
        <p:spPr>
          <a:xfrm>
            <a:off x="200425" y="1287550"/>
            <a:ext cx="8520600" cy="35469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-69850" lvl="0" marL="114300" marR="1143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50">
                <a:solidFill>
                  <a:srgbClr val="666666"/>
                </a:solidFill>
              </a:rPr>
              <a:t>¡Detectives, salvemos la Navidad!</a:t>
            </a:r>
          </a:p>
          <a:p>
            <a:pPr indent="0" lvl="0" marL="114300" marR="114300" rtl="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s" sz="850"/>
              <a:t>En estas fechas nos convertimos en investigadores en el Museo del Traje.</a:t>
            </a:r>
          </a:p>
          <a:p>
            <a:pPr indent="0" lvl="0" marL="114300" marR="114300" rtl="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s" sz="850"/>
              <a:t> Si no lo evitamos, objetos muy importantes podrían desaparecer.</a:t>
            </a:r>
          </a:p>
          <a:p>
            <a:pPr indent="0" lvl="0" marL="114300" marR="114300" rtl="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s" sz="850"/>
              <a:t>¡Necesitamos vuestra ayuda! Buscamos familias intrépidas que quieran</a:t>
            </a:r>
          </a:p>
          <a:p>
            <a:pPr indent="0" lvl="0" marL="114300" marR="114300" rtl="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s" sz="850"/>
              <a:t> acompañarnos a descubrir el gran misterio: ¿en qué salas se encuentran </a:t>
            </a:r>
          </a:p>
          <a:p>
            <a:pPr indent="0" lvl="0" marL="114300" marR="114300" rtl="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s" sz="850"/>
              <a:t>los objetos en peligro?Juntos desvelaremos el enigma y disfrutaremos</a:t>
            </a:r>
          </a:p>
          <a:p>
            <a:pPr indent="-69850" lvl="0" marL="114300" marR="114300" rtl="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850"/>
              <a:t> de un rato de ocio en familia.</a:t>
            </a:r>
          </a:p>
          <a:p>
            <a:pPr indent="-69850" lvl="0" marL="114300" marR="114300" rtl="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850"/>
              <a:t>¡Os esperamos!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 txBox="1"/>
          <p:nvPr>
            <p:ph idx="1" type="subTitle"/>
          </p:nvPr>
        </p:nvSpPr>
        <p:spPr>
          <a:xfrm>
            <a:off x="113875" y="123650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s"/>
              <a:t>Museo del traje</a:t>
            </a:r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0200" y="1951275"/>
            <a:ext cx="2731099" cy="182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9DAF8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s"/>
              <a:t>Museo Thyssen</a:t>
            </a:r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s" sz="1050">
                <a:solidFill>
                  <a:srgbClr val="333333"/>
                </a:solidFill>
                <a:highlight>
                  <a:srgbClr val="F0EFEB"/>
                </a:highlight>
              </a:rPr>
              <a:t> El Área de Educación del museo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s" sz="1050">
                <a:solidFill>
                  <a:srgbClr val="333333"/>
                </a:solidFill>
                <a:highlight>
                  <a:srgbClr val="F0EFEB"/>
                </a:highlight>
              </a:rPr>
              <a:t> propone diferentes recorridos por la colección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s" sz="1050">
                <a:solidFill>
                  <a:srgbClr val="333333"/>
                </a:solidFill>
                <a:highlight>
                  <a:srgbClr val="F0EFEB"/>
                </a:highlight>
              </a:rPr>
              <a:t>seguidos de un taller práctico cuyo objetivo es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s" sz="1050">
                <a:solidFill>
                  <a:srgbClr val="333333"/>
                </a:solidFill>
                <a:highlight>
                  <a:srgbClr val="F0EFEB"/>
                </a:highlight>
              </a:rPr>
              <a:t>acercar el mundo del arte</a:t>
            </a: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" sz="1050">
                <a:solidFill>
                  <a:srgbClr val="333333"/>
                </a:solidFill>
                <a:highlight>
                  <a:srgbClr val="F0EFEB"/>
                </a:highlight>
              </a:rPr>
              <a:t> mediante la participación y la experimentación.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8350" y="519298"/>
            <a:ext cx="2422099" cy="289322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4302725" y="3474325"/>
            <a:ext cx="29550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r>
              <a:rPr lang="es" sz="900"/>
              <a:t>Imagen wikipedia CCO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0E0E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D0E0E3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s"/>
              <a:t>Museo del Prado</a:t>
            </a:r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D0E0E3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07608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300">
                <a:solidFill>
                  <a:srgbClr val="525252"/>
                </a:solidFill>
              </a:rPr>
              <a:t>Visitas en familia</a:t>
            </a:r>
          </a:p>
          <a:p>
            <a:pPr indent="0" lvl="0" marL="0" rtl="0">
              <a:lnSpc>
                <a:spcPct val="171634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es" sz="1300">
                <a:solidFill>
                  <a:srgbClr val="6C6C6C"/>
                </a:solidFill>
              </a:rPr>
              <a:t>Las familias que visiten el Museo encontrarán</a:t>
            </a:r>
          </a:p>
          <a:p>
            <a:pPr indent="0" lvl="0" marL="0" rtl="0">
              <a:lnSpc>
                <a:spcPct val="171634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es" sz="1300">
                <a:solidFill>
                  <a:srgbClr val="6C6C6C"/>
                </a:solidFill>
              </a:rPr>
              <a:t> a su disposición un material de apoyo</a:t>
            </a:r>
          </a:p>
          <a:p>
            <a:pPr indent="0" lvl="0" marL="0" rtl="0">
              <a:lnSpc>
                <a:spcPct val="171634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es" sz="1300">
                <a:solidFill>
                  <a:srgbClr val="6C6C6C"/>
                </a:solidFill>
              </a:rPr>
              <a:t> recomendado para niños a partir de 8 años de edad,</a:t>
            </a:r>
          </a:p>
          <a:p>
            <a:pPr indent="0" lvl="0" marL="0" rtl="0">
              <a:lnSpc>
                <a:spcPct val="171634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es" sz="1300">
                <a:solidFill>
                  <a:srgbClr val="6C6C6C"/>
                </a:solidFill>
              </a:rPr>
              <a:t> que lleva por título </a:t>
            </a:r>
            <a:r>
              <a:rPr b="1" lang="es" sz="1300">
                <a:solidFill>
                  <a:srgbClr val="6C6C6C"/>
                </a:solidFill>
              </a:rPr>
              <a:t>Juego de pistas</a:t>
            </a:r>
            <a:r>
              <a:rPr lang="es" sz="1300">
                <a:solidFill>
                  <a:srgbClr val="6C6C6C"/>
                </a:solidFill>
              </a:rPr>
              <a:t> o el material </a:t>
            </a:r>
          </a:p>
          <a:p>
            <a:pPr indent="-69850" lvl="0" marL="0" rtl="0">
              <a:lnSpc>
                <a:spcPct val="171634"/>
              </a:lnSpc>
              <a:spcBef>
                <a:spcPts val="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300">
                <a:solidFill>
                  <a:srgbClr val="6C6C6C"/>
                </a:solidFill>
              </a:rPr>
              <a:t>Contar historias y Mirar sin parar.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3928" y="1321338"/>
            <a:ext cx="2248873" cy="307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