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277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8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11549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807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6432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54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852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207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083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97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20748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517C94-3B1E-4991-BED3-41F8B0158A00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64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E53A7EC-0CC0-620C-DC28-32B2F8CEA55A}"/>
              </a:ext>
            </a:extLst>
          </p:cNvPr>
          <p:cNvSpPr txBox="1"/>
          <p:nvPr/>
        </p:nvSpPr>
        <p:spPr>
          <a:xfrm>
            <a:off x="559506" y="1288607"/>
            <a:ext cx="3566407" cy="2151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INSTRUCCIONES PARA REALIZAR TU ESPACIO DE ACTIVIDADES 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5557" y="4593863"/>
            <a:ext cx="2926080" cy="0"/>
          </a:xfrm>
          <a:prstGeom prst="line">
            <a:avLst/>
          </a:prstGeom>
          <a:ln w="19050">
            <a:solidFill>
              <a:srgbClr val="CBA3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FBF6B674-2F36-5887-D307-131FC82075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37" r="13335" b="-2"/>
          <a:stretch/>
        </p:blipFill>
        <p:spPr>
          <a:xfrm>
            <a:off x="4658258" y="975"/>
            <a:ext cx="7533742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43F444D-724A-9A5E-0F7F-9D131D0F02A8}"/>
              </a:ext>
            </a:extLst>
          </p:cNvPr>
          <p:cNvSpPr txBox="1"/>
          <p:nvPr/>
        </p:nvSpPr>
        <p:spPr>
          <a:xfrm>
            <a:off x="4916130" y="362726"/>
            <a:ext cx="55355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1º- Debes entender correctamente lo que se pide en cada unidad.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2º - Hasta la actividad número 3 es obligatorio. Si al llegar a esta actividad, has encontrado alguna dificultad, pasa directamente al REPOSTAJE, después podrás continuar a la meta o podrás regresar para comprender mejor las actividades en las que has tenido problemas.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3º - Recuerda disfrutar en el proceso. No se trata de llegar lo antes posible, se trata de hacerlo bien, no de llegar antes que nadie.</a:t>
            </a:r>
          </a:p>
        </p:txBody>
      </p:sp>
      <p:pic>
        <p:nvPicPr>
          <p:cNvPr id="3" name="Imagen 2" descr="Caja de resonancia de audio">
            <a:extLst>
              <a:ext uri="{FF2B5EF4-FFF2-40B4-BE49-F238E27FC236}">
                <a16:creationId xmlns:a16="http://schemas.microsoft.com/office/drawing/2014/main" id="{25149597-CC51-798C-7ABF-C15FA54C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987" y="4750897"/>
            <a:ext cx="2165582" cy="14433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248AB5-5291-3A7D-6381-6FC40E56DC79}"/>
              </a:ext>
            </a:extLst>
          </p:cNvPr>
          <p:cNvSpPr txBox="1"/>
          <p:nvPr/>
        </p:nvSpPr>
        <p:spPr>
          <a:xfrm>
            <a:off x="8286903" y="6079775"/>
            <a:ext cx="3905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/>
              <a:t>Jesús González Sánchez-Molero – Profesor Grado Medio y Superior</a:t>
            </a:r>
          </a:p>
          <a:p>
            <a:pPr algn="r"/>
            <a:r>
              <a:rPr lang="es-ES" sz="1600" b="1" dirty="0"/>
              <a:t>FP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2869570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</TotalTime>
  <Words>109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Gonzalez Sanchez-Molero</dc:creator>
  <cp:lastModifiedBy>Jesus Gonzalez Sanchez-Molero</cp:lastModifiedBy>
  <cp:revision>4</cp:revision>
  <dcterms:created xsi:type="dcterms:W3CDTF">2024-05-28T07:40:41Z</dcterms:created>
  <dcterms:modified xsi:type="dcterms:W3CDTF">2024-06-04T17:25:36Z</dcterms:modified>
</cp:coreProperties>
</file>