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2" d="100"/>
          <a:sy n="72" d="100"/>
        </p:scale>
        <p:origin x="660" y="-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4185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58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3568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316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872716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101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840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4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40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679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83778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5C3E0A2-550E-4AE0-B68B-5128A5D1EDF7}" type="datetimeFigureOut">
              <a:rPr lang="es-ES" smtClean="0"/>
              <a:t>14/06/2023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2C9A4FD-9991-4BF4-9D6F-98E94A94670D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071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F34F95B-03F4-56AC-8E56-46469D6E84AC}"/>
              </a:ext>
            </a:extLst>
          </p:cNvPr>
          <p:cNvSpPr txBox="1"/>
          <p:nvPr/>
        </p:nvSpPr>
        <p:spPr>
          <a:xfrm>
            <a:off x="1391478" y="1381896"/>
            <a:ext cx="887165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Debes entender lo que se pide en cada actividad.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Hasta que no hayas completado una actividad, no puedes ir a la siguiente.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Si encuentras alguna dificultad o necesitas parar, busca y aprieta el botón de “pausa”.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No se trata de una competición ni de una carrera. Lo importante es llegar al final.</a:t>
            </a:r>
          </a:p>
        </p:txBody>
      </p:sp>
      <p:pic>
        <p:nvPicPr>
          <p:cNvPr id="6" name="Imagen 5" descr="Calles abarrotadas y desenfocadas en un carnaval">
            <a:extLst>
              <a:ext uri="{FF2B5EF4-FFF2-40B4-BE49-F238E27FC236}">
                <a16:creationId xmlns:a16="http://schemas.microsoft.com/office/drawing/2014/main" id="{C246BFAC-41DE-29FD-9423-265509F44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599" y="3517546"/>
            <a:ext cx="4457291" cy="29751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8D5FB92-A851-BAD6-530A-457021C4434C}"/>
              </a:ext>
            </a:extLst>
          </p:cNvPr>
          <p:cNvSpPr txBox="1"/>
          <p:nvPr/>
        </p:nvSpPr>
        <p:spPr>
          <a:xfrm>
            <a:off x="8362123" y="6308035"/>
            <a:ext cx="2175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CARLOTA MONTERO </a:t>
            </a:r>
          </a:p>
        </p:txBody>
      </p:sp>
    </p:spTree>
    <p:extLst>
      <p:ext uri="{BB962C8B-B14F-4D97-AF65-F5344CB8AC3E}">
        <p14:creationId xmlns:p14="http://schemas.microsoft.com/office/powerpoint/2010/main" val="948267580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Recorte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3</TotalTime>
  <Words>62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Franklin Gothic Book</vt:lpstr>
      <vt:lpstr>Recorte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Fuentesal Torres</dc:creator>
  <cp:lastModifiedBy>Carlota Montero Bermejo</cp:lastModifiedBy>
  <cp:revision>2</cp:revision>
  <dcterms:created xsi:type="dcterms:W3CDTF">2023-05-30T13:07:06Z</dcterms:created>
  <dcterms:modified xsi:type="dcterms:W3CDTF">2023-06-14T15:42:56Z</dcterms:modified>
</cp:coreProperties>
</file>