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99" r:id="rId2"/>
  </p:sldMasterIdLst>
  <p:sldIdLst>
    <p:sldId id="257" r:id="rId3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4726283-C759-5803-828D-9701A3F81BC6}" v="355" dt="2023-06-17T11:39:23.08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17/06/2023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8191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17/06/2023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1863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17/06/2023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50962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4502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62183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70534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6/17/2023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65294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6/17/2023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48210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6/17/2023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40949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484539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6/17/2023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6336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17/06/2023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817442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6/17/2023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969109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6/17/2023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979891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6/17/2023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0812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17/06/2023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9700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17/06/2023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9029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17/06/2023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239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17/06/2023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0658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17/06/2023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2375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17/06/2023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0449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17/06/2023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603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71E8B-6CA5-40B2-8038-0E112F3DAC1C}" type="datetimeFigureOut">
              <a:rPr lang="es-ES" smtClean="0"/>
              <a:t>17/06/2023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3118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6/17/2023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2791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9">
            <a:extLst>
              <a:ext uri="{FF2B5EF4-FFF2-40B4-BE49-F238E27FC236}">
                <a16:creationId xmlns:a16="http://schemas.microsoft.com/office/drawing/2014/main" id="{8A4DBD17-19AD-4376-A55A-C527EF9445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1">
            <a:extLst>
              <a:ext uri="{FF2B5EF4-FFF2-40B4-BE49-F238E27FC236}">
                <a16:creationId xmlns:a16="http://schemas.microsoft.com/office/drawing/2014/main" id="{7DB7C943-6BFC-4A35-8DFA-0B204CD18B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7552943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22867" y="924637"/>
            <a:ext cx="6700674" cy="494812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2000" b="1" i="1" dirty="0">
                <a:solidFill>
                  <a:schemeClr val="tx1"/>
                </a:solidFill>
                <a:highlight>
                  <a:srgbClr val="FFFF00"/>
                </a:highlight>
              </a:rPr>
              <a:t>INSTRUCCIONES PARA  REALIZAR  TU ESPACIO DE  ACTIVIDADES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96807" y="2182963"/>
            <a:ext cx="6728016" cy="3919267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just"/>
            <a:r>
              <a:rPr lang="en-US" sz="2400" b="1" dirty="0">
                <a:highlight>
                  <a:srgbClr val="800000"/>
                </a:highlight>
              </a:rPr>
              <a:t>1º.- Debes </a:t>
            </a:r>
            <a:r>
              <a:rPr lang="en-US" sz="2400" b="1" err="1">
                <a:highlight>
                  <a:srgbClr val="800000"/>
                </a:highlight>
              </a:rPr>
              <a:t>entender</a:t>
            </a:r>
            <a:r>
              <a:rPr lang="en-US" sz="2400" b="1" dirty="0">
                <a:highlight>
                  <a:srgbClr val="800000"/>
                </a:highlight>
              </a:rPr>
              <a:t> </a:t>
            </a:r>
            <a:r>
              <a:rPr lang="en-US" sz="2400" b="1" err="1">
                <a:highlight>
                  <a:srgbClr val="800000"/>
                </a:highlight>
              </a:rPr>
              <a:t>correctamente</a:t>
            </a:r>
            <a:r>
              <a:rPr lang="en-US" sz="2400" b="1" dirty="0">
                <a:highlight>
                  <a:srgbClr val="800000"/>
                </a:highlight>
              </a:rPr>
              <a:t> lo que se </a:t>
            </a:r>
            <a:r>
              <a:rPr lang="en-US" sz="2400" b="1" err="1">
                <a:highlight>
                  <a:srgbClr val="800000"/>
                </a:highlight>
              </a:rPr>
              <a:t>pide</a:t>
            </a:r>
            <a:r>
              <a:rPr lang="en-US" sz="2400" b="1" dirty="0">
                <a:highlight>
                  <a:srgbClr val="800000"/>
                </a:highlight>
              </a:rPr>
              <a:t> </a:t>
            </a:r>
            <a:r>
              <a:rPr lang="en-US" sz="2400" b="1" err="1">
                <a:highlight>
                  <a:srgbClr val="800000"/>
                </a:highlight>
              </a:rPr>
              <a:t>en</a:t>
            </a:r>
            <a:r>
              <a:rPr lang="en-US" sz="2400" b="1" dirty="0">
                <a:highlight>
                  <a:srgbClr val="800000"/>
                </a:highlight>
              </a:rPr>
              <a:t> </a:t>
            </a:r>
            <a:r>
              <a:rPr lang="en-US" sz="2400" b="1" err="1">
                <a:highlight>
                  <a:srgbClr val="800000"/>
                </a:highlight>
              </a:rPr>
              <a:t>cada</a:t>
            </a:r>
            <a:r>
              <a:rPr lang="en-US" sz="2400" b="1" dirty="0">
                <a:highlight>
                  <a:srgbClr val="800000"/>
                </a:highlight>
              </a:rPr>
              <a:t> </a:t>
            </a:r>
            <a:r>
              <a:rPr lang="en-US" sz="2400" b="1" err="1">
                <a:highlight>
                  <a:srgbClr val="800000"/>
                </a:highlight>
              </a:rPr>
              <a:t>actividad</a:t>
            </a:r>
            <a:r>
              <a:rPr lang="en-US" sz="2400" b="1" dirty="0">
                <a:highlight>
                  <a:srgbClr val="800000"/>
                </a:highlight>
              </a:rPr>
              <a:t>, </a:t>
            </a:r>
            <a:r>
              <a:rPr lang="en-US" sz="2400" b="1" err="1">
                <a:highlight>
                  <a:srgbClr val="800000"/>
                </a:highlight>
              </a:rPr>
              <a:t>sino</a:t>
            </a:r>
            <a:r>
              <a:rPr lang="en-US" sz="2400" b="1" dirty="0">
                <a:highlight>
                  <a:srgbClr val="800000"/>
                </a:highlight>
              </a:rPr>
              <a:t> </a:t>
            </a:r>
            <a:r>
              <a:rPr lang="en-US" sz="2400" b="1" err="1">
                <a:highlight>
                  <a:srgbClr val="800000"/>
                </a:highlight>
              </a:rPr>
              <a:t>pregunta</a:t>
            </a:r>
            <a:r>
              <a:rPr lang="en-US" sz="2400" b="1" dirty="0">
                <a:highlight>
                  <a:srgbClr val="800000"/>
                </a:highlight>
              </a:rPr>
              <a:t> al </a:t>
            </a:r>
            <a:r>
              <a:rPr lang="en-US" sz="2400" b="1" err="1">
                <a:highlight>
                  <a:srgbClr val="800000"/>
                </a:highlight>
              </a:rPr>
              <a:t>profesor</a:t>
            </a:r>
            <a:r>
              <a:rPr lang="en-US" sz="2400" b="1" dirty="0">
                <a:highlight>
                  <a:srgbClr val="800000"/>
                </a:highlight>
              </a:rPr>
              <a:t>.</a:t>
            </a:r>
            <a:endParaRPr lang="es-ES">
              <a:highlight>
                <a:srgbClr val="800000"/>
              </a:highlight>
            </a:endParaRPr>
          </a:p>
          <a:p>
            <a:pPr algn="just"/>
            <a:r>
              <a:rPr lang="en-US" sz="2400" b="1" dirty="0">
                <a:highlight>
                  <a:srgbClr val="800000"/>
                </a:highlight>
              </a:rPr>
              <a:t>2º.-Hasta la </a:t>
            </a:r>
            <a:r>
              <a:rPr lang="en-US" sz="2400" b="1" err="1">
                <a:highlight>
                  <a:srgbClr val="800000"/>
                </a:highlight>
              </a:rPr>
              <a:t>actividad</a:t>
            </a:r>
            <a:r>
              <a:rPr lang="en-US" sz="2400" b="1" dirty="0">
                <a:highlight>
                  <a:srgbClr val="800000"/>
                </a:highlight>
              </a:rPr>
              <a:t> </a:t>
            </a:r>
            <a:r>
              <a:rPr lang="en-US" sz="2400" b="1" err="1">
                <a:highlight>
                  <a:srgbClr val="800000"/>
                </a:highlight>
              </a:rPr>
              <a:t>número</a:t>
            </a:r>
            <a:r>
              <a:rPr lang="en-US" sz="2400" b="1" dirty="0">
                <a:highlight>
                  <a:srgbClr val="800000"/>
                </a:highlight>
              </a:rPr>
              <a:t> 3 es </a:t>
            </a:r>
            <a:r>
              <a:rPr lang="en-US" sz="2400" b="1" err="1">
                <a:highlight>
                  <a:srgbClr val="800000"/>
                </a:highlight>
              </a:rPr>
              <a:t>obligatorio.Si</a:t>
            </a:r>
            <a:r>
              <a:rPr lang="en-US" sz="2400" b="1" dirty="0">
                <a:highlight>
                  <a:srgbClr val="800000"/>
                </a:highlight>
              </a:rPr>
              <a:t> al </a:t>
            </a:r>
            <a:r>
              <a:rPr lang="en-US" sz="2400" b="1" err="1">
                <a:highlight>
                  <a:srgbClr val="800000"/>
                </a:highlight>
              </a:rPr>
              <a:t>llegar</a:t>
            </a:r>
            <a:r>
              <a:rPr lang="en-US" sz="2400" b="1" dirty="0">
                <a:highlight>
                  <a:srgbClr val="800000"/>
                </a:highlight>
              </a:rPr>
              <a:t> a </a:t>
            </a:r>
            <a:r>
              <a:rPr lang="en-US" sz="2400" b="1" err="1">
                <a:highlight>
                  <a:srgbClr val="800000"/>
                </a:highlight>
              </a:rPr>
              <a:t>esta</a:t>
            </a:r>
            <a:r>
              <a:rPr lang="en-US" sz="2400" b="1" dirty="0">
                <a:highlight>
                  <a:srgbClr val="800000"/>
                </a:highlight>
              </a:rPr>
              <a:t> </a:t>
            </a:r>
            <a:r>
              <a:rPr lang="en-US" sz="2400" b="1" err="1">
                <a:highlight>
                  <a:srgbClr val="800000"/>
                </a:highlight>
              </a:rPr>
              <a:t>actividad</a:t>
            </a:r>
            <a:r>
              <a:rPr lang="en-US" sz="2400" b="1" dirty="0">
                <a:highlight>
                  <a:srgbClr val="800000"/>
                </a:highlight>
              </a:rPr>
              <a:t> has </a:t>
            </a:r>
            <a:r>
              <a:rPr lang="en-US" sz="2400" b="1" err="1">
                <a:highlight>
                  <a:srgbClr val="800000"/>
                </a:highlight>
              </a:rPr>
              <a:t>encontrado</a:t>
            </a:r>
            <a:r>
              <a:rPr lang="en-US" sz="2400" b="1" dirty="0">
                <a:highlight>
                  <a:srgbClr val="800000"/>
                </a:highlight>
              </a:rPr>
              <a:t> </a:t>
            </a:r>
            <a:r>
              <a:rPr lang="en-US" sz="2400" b="1" err="1">
                <a:highlight>
                  <a:srgbClr val="800000"/>
                </a:highlight>
              </a:rPr>
              <a:t>alguna</a:t>
            </a:r>
            <a:r>
              <a:rPr lang="en-US" sz="2400" b="1" dirty="0">
                <a:highlight>
                  <a:srgbClr val="800000"/>
                </a:highlight>
              </a:rPr>
              <a:t> </a:t>
            </a:r>
            <a:r>
              <a:rPr lang="en-US" sz="2400" b="1" err="1">
                <a:highlight>
                  <a:srgbClr val="800000"/>
                </a:highlight>
              </a:rPr>
              <a:t>dificultad</a:t>
            </a:r>
            <a:r>
              <a:rPr lang="en-US" sz="2400" b="1" dirty="0">
                <a:highlight>
                  <a:srgbClr val="800000"/>
                </a:highlight>
              </a:rPr>
              <a:t> </a:t>
            </a:r>
            <a:r>
              <a:rPr lang="en-US" sz="2400" b="1" err="1">
                <a:highlight>
                  <a:srgbClr val="800000"/>
                </a:highlight>
              </a:rPr>
              <a:t>pasa</a:t>
            </a:r>
            <a:r>
              <a:rPr lang="en-US" sz="2400" b="1" dirty="0">
                <a:highlight>
                  <a:srgbClr val="800000"/>
                </a:highlight>
              </a:rPr>
              <a:t> AL REPOSTAJE, </a:t>
            </a:r>
            <a:r>
              <a:rPr lang="en-US" sz="2400" b="1" err="1">
                <a:highlight>
                  <a:srgbClr val="800000"/>
                </a:highlight>
              </a:rPr>
              <a:t>después</a:t>
            </a:r>
            <a:r>
              <a:rPr lang="en-US" sz="2400" b="1" dirty="0">
                <a:highlight>
                  <a:srgbClr val="800000"/>
                </a:highlight>
              </a:rPr>
              <a:t> </a:t>
            </a:r>
            <a:r>
              <a:rPr lang="en-US" sz="2400" b="1" err="1">
                <a:highlight>
                  <a:srgbClr val="800000"/>
                </a:highlight>
              </a:rPr>
              <a:t>podrás</a:t>
            </a:r>
            <a:r>
              <a:rPr lang="en-US" sz="2400" b="1" dirty="0">
                <a:highlight>
                  <a:srgbClr val="800000"/>
                </a:highlight>
              </a:rPr>
              <a:t> </a:t>
            </a:r>
            <a:r>
              <a:rPr lang="en-US" sz="2400" b="1" err="1">
                <a:highlight>
                  <a:srgbClr val="800000"/>
                </a:highlight>
              </a:rPr>
              <a:t>continuar</a:t>
            </a:r>
            <a:r>
              <a:rPr lang="en-US" sz="2400" b="1" dirty="0">
                <a:highlight>
                  <a:srgbClr val="800000"/>
                </a:highlight>
              </a:rPr>
              <a:t> a la </a:t>
            </a:r>
            <a:r>
              <a:rPr lang="en-US" sz="2400" b="1" err="1">
                <a:highlight>
                  <a:srgbClr val="800000"/>
                </a:highlight>
              </a:rPr>
              <a:t>actividad</a:t>
            </a:r>
            <a:r>
              <a:rPr lang="en-US" sz="2400" b="1" dirty="0">
                <a:highlight>
                  <a:srgbClr val="800000"/>
                </a:highlight>
              </a:rPr>
              <a:t> </a:t>
            </a:r>
            <a:r>
              <a:rPr lang="en-US" sz="2400" b="1" err="1">
                <a:highlight>
                  <a:srgbClr val="800000"/>
                </a:highlight>
              </a:rPr>
              <a:t>número</a:t>
            </a:r>
            <a:r>
              <a:rPr lang="en-US" sz="2400" b="1" dirty="0">
                <a:highlight>
                  <a:srgbClr val="800000"/>
                </a:highlight>
              </a:rPr>
              <a:t> 4 </a:t>
            </a:r>
            <a:r>
              <a:rPr lang="en-US" sz="2400" b="1" err="1">
                <a:highlight>
                  <a:srgbClr val="800000"/>
                </a:highlight>
              </a:rPr>
              <a:t>hacía</a:t>
            </a:r>
            <a:r>
              <a:rPr lang="en-US" sz="2400" b="1" dirty="0">
                <a:highlight>
                  <a:srgbClr val="800000"/>
                </a:highlight>
              </a:rPr>
              <a:t> la META, o </a:t>
            </a:r>
            <a:r>
              <a:rPr lang="en-US" sz="2400" b="1" err="1">
                <a:highlight>
                  <a:srgbClr val="800000"/>
                </a:highlight>
              </a:rPr>
              <a:t>podrás</a:t>
            </a:r>
            <a:r>
              <a:rPr lang="en-US" sz="2400" b="1" dirty="0">
                <a:highlight>
                  <a:srgbClr val="800000"/>
                </a:highlight>
              </a:rPr>
              <a:t> </a:t>
            </a:r>
            <a:r>
              <a:rPr lang="en-US" sz="2400" b="1" err="1">
                <a:highlight>
                  <a:srgbClr val="800000"/>
                </a:highlight>
              </a:rPr>
              <a:t>regresar</a:t>
            </a:r>
            <a:r>
              <a:rPr lang="en-US" sz="2400" b="1" dirty="0">
                <a:highlight>
                  <a:srgbClr val="800000"/>
                </a:highlight>
              </a:rPr>
              <a:t> para </a:t>
            </a:r>
            <a:r>
              <a:rPr lang="en-US" sz="2400" b="1" err="1">
                <a:highlight>
                  <a:srgbClr val="800000"/>
                </a:highlight>
              </a:rPr>
              <a:t>comprender</a:t>
            </a:r>
            <a:r>
              <a:rPr lang="en-US" sz="2400" b="1" dirty="0">
                <a:highlight>
                  <a:srgbClr val="800000"/>
                </a:highlight>
              </a:rPr>
              <a:t> </a:t>
            </a:r>
            <a:r>
              <a:rPr lang="en-US" sz="2400" b="1" err="1">
                <a:highlight>
                  <a:srgbClr val="800000"/>
                </a:highlight>
              </a:rPr>
              <a:t>mejor</a:t>
            </a:r>
            <a:r>
              <a:rPr lang="en-US" sz="2400" b="1" dirty="0">
                <a:highlight>
                  <a:srgbClr val="800000"/>
                </a:highlight>
              </a:rPr>
              <a:t> las </a:t>
            </a:r>
            <a:r>
              <a:rPr lang="en-US" sz="2400" b="1" err="1">
                <a:highlight>
                  <a:srgbClr val="800000"/>
                </a:highlight>
              </a:rPr>
              <a:t>actividades</a:t>
            </a:r>
            <a:r>
              <a:rPr lang="en-US" sz="2400" b="1" dirty="0">
                <a:highlight>
                  <a:srgbClr val="800000"/>
                </a:highlight>
              </a:rPr>
              <a:t> </a:t>
            </a:r>
            <a:r>
              <a:rPr lang="en-US" sz="2400" b="1" err="1">
                <a:highlight>
                  <a:srgbClr val="800000"/>
                </a:highlight>
              </a:rPr>
              <a:t>en</a:t>
            </a:r>
            <a:r>
              <a:rPr lang="en-US" sz="2400" b="1" dirty="0">
                <a:highlight>
                  <a:srgbClr val="800000"/>
                </a:highlight>
              </a:rPr>
              <a:t> las que has </a:t>
            </a:r>
            <a:r>
              <a:rPr lang="en-US" sz="2400" b="1" err="1">
                <a:highlight>
                  <a:srgbClr val="800000"/>
                </a:highlight>
              </a:rPr>
              <a:t>tenido</a:t>
            </a:r>
            <a:r>
              <a:rPr lang="en-US" sz="2400" b="1" dirty="0">
                <a:highlight>
                  <a:srgbClr val="800000"/>
                </a:highlight>
              </a:rPr>
              <a:t> </a:t>
            </a:r>
            <a:r>
              <a:rPr lang="en-US" sz="2400" b="1" err="1">
                <a:highlight>
                  <a:srgbClr val="800000"/>
                </a:highlight>
              </a:rPr>
              <a:t>problemas</a:t>
            </a:r>
            <a:r>
              <a:rPr lang="en-US" sz="2400" b="1" dirty="0">
                <a:highlight>
                  <a:srgbClr val="800000"/>
                </a:highlight>
              </a:rPr>
              <a:t>.</a:t>
            </a:r>
          </a:p>
          <a:p>
            <a:pPr algn="just"/>
            <a:r>
              <a:rPr lang="en-US" sz="2400" b="1" dirty="0">
                <a:highlight>
                  <a:srgbClr val="800000"/>
                </a:highlight>
              </a:rPr>
              <a:t>3º.-No se </a:t>
            </a:r>
            <a:r>
              <a:rPr lang="en-US" sz="2400" b="1" err="1">
                <a:highlight>
                  <a:srgbClr val="800000"/>
                </a:highlight>
              </a:rPr>
              <a:t>trata</a:t>
            </a:r>
            <a:r>
              <a:rPr lang="en-US" sz="2400" b="1" dirty="0">
                <a:highlight>
                  <a:srgbClr val="800000"/>
                </a:highlight>
              </a:rPr>
              <a:t> de </a:t>
            </a:r>
            <a:r>
              <a:rPr lang="en-US" sz="2400" b="1" err="1">
                <a:highlight>
                  <a:srgbClr val="800000"/>
                </a:highlight>
              </a:rPr>
              <a:t>llegar</a:t>
            </a:r>
            <a:r>
              <a:rPr lang="en-US" sz="2400" b="1" dirty="0">
                <a:highlight>
                  <a:srgbClr val="800000"/>
                </a:highlight>
              </a:rPr>
              <a:t> antes que </a:t>
            </a:r>
            <a:r>
              <a:rPr lang="en-US" sz="2400" b="1" err="1">
                <a:highlight>
                  <a:srgbClr val="800000"/>
                </a:highlight>
              </a:rPr>
              <a:t>nadie</a:t>
            </a:r>
            <a:r>
              <a:rPr lang="en-US" sz="2400" b="1" dirty="0">
                <a:highlight>
                  <a:srgbClr val="800000"/>
                </a:highlight>
              </a:rPr>
              <a:t>, </a:t>
            </a:r>
            <a:r>
              <a:rPr lang="en-US" sz="2400" b="1" err="1">
                <a:highlight>
                  <a:srgbClr val="800000"/>
                </a:highlight>
              </a:rPr>
              <a:t>por</a:t>
            </a:r>
            <a:r>
              <a:rPr lang="en-US" sz="2400" b="1" dirty="0">
                <a:highlight>
                  <a:srgbClr val="800000"/>
                </a:highlight>
              </a:rPr>
              <a:t> favor DISFRUTA DEL PROCESO....ADELANTE!!!!!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BAD7FFB-0278-B45E-C4D9-340F8B13B30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6226" r="632"/>
          <a:stretch/>
        </p:blipFill>
        <p:spPr>
          <a:xfrm>
            <a:off x="8037574" y="759599"/>
            <a:ext cx="3458249" cy="5330650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79DF27D9-327F-4301-A56A-9A8EC61E6B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11259C1B-29A9-1BEF-40E3-0E1C9923D170}"/>
              </a:ext>
            </a:extLst>
          </p:cNvPr>
          <p:cNvSpPr txBox="1"/>
          <p:nvPr/>
        </p:nvSpPr>
        <p:spPr>
          <a:xfrm>
            <a:off x="8036943" y="4655068"/>
            <a:ext cx="3628028" cy="100027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spcAft>
                <a:spcPts val="600"/>
              </a:spcAft>
            </a:pPr>
            <a:r>
              <a:rPr lang="es-ES" b="1" dirty="0">
                <a:solidFill>
                  <a:srgbClr val="FFFF00"/>
                </a:solidFill>
                <a:cs typeface="Calibri"/>
              </a:rPr>
              <a:t>INSTALACIONES DE TELECOMUNICACIONES</a:t>
            </a:r>
            <a:endParaRPr lang="es-ES" b="1">
              <a:solidFill>
                <a:srgbClr val="FFFF00"/>
              </a:solidFill>
            </a:endParaRPr>
          </a:p>
          <a:p>
            <a:pPr>
              <a:spcAft>
                <a:spcPts val="600"/>
              </a:spcAft>
            </a:pPr>
            <a:r>
              <a:rPr lang="es-ES" b="1" dirty="0">
                <a:solidFill>
                  <a:srgbClr val="FFFF00"/>
                </a:solidFill>
                <a:cs typeface="Calibri"/>
              </a:rPr>
              <a:t>             Miguel Andrés Irles Lucha</a:t>
            </a:r>
          </a:p>
        </p:txBody>
      </p:sp>
    </p:spTree>
    <p:extLst>
      <p:ext uri="{BB962C8B-B14F-4D97-AF65-F5344CB8AC3E}">
        <p14:creationId xmlns:p14="http://schemas.microsoft.com/office/powerpoint/2010/main" val="1340817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7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1</vt:i4>
      </vt:variant>
    </vt:vector>
  </HeadingPairs>
  <TitlesOfParts>
    <vt:vector size="3" baseType="lpstr">
      <vt:lpstr>Tema de Office</vt:lpstr>
      <vt:lpstr>Frame</vt:lpstr>
      <vt:lpstr>INSTRUCCIONES PARA  REALIZAR  TU ESPACIO DE  ACTIVIDADES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/>
  <cp:revision>109</cp:revision>
  <dcterms:created xsi:type="dcterms:W3CDTF">2023-06-17T11:10:04Z</dcterms:created>
  <dcterms:modified xsi:type="dcterms:W3CDTF">2023-06-17T11:42:43Z</dcterms:modified>
</cp:coreProperties>
</file>