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sldIdLst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726283-C759-5803-828D-9701A3F81BC6}" v="355" dt="2023-06-17T11:39:23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450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218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053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529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821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094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845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336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691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798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1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17/06/2023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79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8A4DBD17-19AD-4376-A55A-C527EF944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DB7C943-6BFC-4A35-8DFA-0B204CD18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2867" y="924637"/>
            <a:ext cx="6700674" cy="4948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i="1" dirty="0">
                <a:solidFill>
                  <a:schemeClr val="tx1"/>
                </a:solidFill>
                <a:highlight>
                  <a:srgbClr val="FFFF00"/>
                </a:highlight>
              </a:rPr>
              <a:t>INSTRUCCIONES PARA  REALIZAR  TU ESPACIO DE  ACTIVIDADES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6807" y="2182963"/>
            <a:ext cx="6728016" cy="391926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sz="2400" b="1" dirty="0">
                <a:highlight>
                  <a:srgbClr val="800000"/>
                </a:highlight>
              </a:rPr>
              <a:t>1º.- Debes </a:t>
            </a:r>
            <a:r>
              <a:rPr lang="en-US" sz="2400" b="1" err="1">
                <a:highlight>
                  <a:srgbClr val="800000"/>
                </a:highlight>
              </a:rPr>
              <a:t>entender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correctamente</a:t>
            </a:r>
            <a:r>
              <a:rPr lang="en-US" sz="2400" b="1" dirty="0">
                <a:highlight>
                  <a:srgbClr val="800000"/>
                </a:highlight>
              </a:rPr>
              <a:t> lo que se </a:t>
            </a:r>
            <a:r>
              <a:rPr lang="en-US" sz="2400" b="1" err="1">
                <a:highlight>
                  <a:srgbClr val="800000"/>
                </a:highlight>
              </a:rPr>
              <a:t>pide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en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cada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actividad</a:t>
            </a:r>
            <a:r>
              <a:rPr lang="en-US" sz="2400" b="1" dirty="0">
                <a:highlight>
                  <a:srgbClr val="800000"/>
                </a:highlight>
              </a:rPr>
              <a:t>, </a:t>
            </a:r>
            <a:r>
              <a:rPr lang="en-US" sz="2400" b="1" err="1">
                <a:highlight>
                  <a:srgbClr val="800000"/>
                </a:highlight>
              </a:rPr>
              <a:t>sino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pregunta</a:t>
            </a:r>
            <a:r>
              <a:rPr lang="en-US" sz="2400" b="1" dirty="0">
                <a:highlight>
                  <a:srgbClr val="800000"/>
                </a:highlight>
              </a:rPr>
              <a:t> al </a:t>
            </a:r>
            <a:r>
              <a:rPr lang="en-US" sz="2400" b="1" err="1">
                <a:highlight>
                  <a:srgbClr val="800000"/>
                </a:highlight>
              </a:rPr>
              <a:t>profesor</a:t>
            </a:r>
            <a:r>
              <a:rPr lang="en-US" sz="2400" b="1" dirty="0">
                <a:highlight>
                  <a:srgbClr val="800000"/>
                </a:highlight>
              </a:rPr>
              <a:t>.</a:t>
            </a:r>
            <a:endParaRPr lang="es-ES">
              <a:highlight>
                <a:srgbClr val="800000"/>
              </a:highlight>
            </a:endParaRPr>
          </a:p>
          <a:p>
            <a:pPr algn="just"/>
            <a:r>
              <a:rPr lang="en-US" sz="2400" b="1" dirty="0">
                <a:highlight>
                  <a:srgbClr val="800000"/>
                </a:highlight>
              </a:rPr>
              <a:t>2º.-Hasta la </a:t>
            </a:r>
            <a:r>
              <a:rPr lang="en-US" sz="2400" b="1" err="1">
                <a:highlight>
                  <a:srgbClr val="800000"/>
                </a:highlight>
              </a:rPr>
              <a:t>actividad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número</a:t>
            </a:r>
            <a:r>
              <a:rPr lang="en-US" sz="2400" b="1" dirty="0">
                <a:highlight>
                  <a:srgbClr val="800000"/>
                </a:highlight>
              </a:rPr>
              <a:t> 3 es </a:t>
            </a:r>
            <a:r>
              <a:rPr lang="en-US" sz="2400" b="1" err="1">
                <a:highlight>
                  <a:srgbClr val="800000"/>
                </a:highlight>
              </a:rPr>
              <a:t>obligatorio.Si</a:t>
            </a:r>
            <a:r>
              <a:rPr lang="en-US" sz="2400" b="1" dirty="0">
                <a:highlight>
                  <a:srgbClr val="800000"/>
                </a:highlight>
              </a:rPr>
              <a:t> al </a:t>
            </a:r>
            <a:r>
              <a:rPr lang="en-US" sz="2400" b="1" err="1">
                <a:highlight>
                  <a:srgbClr val="800000"/>
                </a:highlight>
              </a:rPr>
              <a:t>llegar</a:t>
            </a:r>
            <a:r>
              <a:rPr lang="en-US" sz="2400" b="1" dirty="0">
                <a:highlight>
                  <a:srgbClr val="800000"/>
                </a:highlight>
              </a:rPr>
              <a:t> a </a:t>
            </a:r>
            <a:r>
              <a:rPr lang="en-US" sz="2400" b="1" err="1">
                <a:highlight>
                  <a:srgbClr val="800000"/>
                </a:highlight>
              </a:rPr>
              <a:t>esta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actividad</a:t>
            </a:r>
            <a:r>
              <a:rPr lang="en-US" sz="2400" b="1" dirty="0">
                <a:highlight>
                  <a:srgbClr val="800000"/>
                </a:highlight>
              </a:rPr>
              <a:t> has </a:t>
            </a:r>
            <a:r>
              <a:rPr lang="en-US" sz="2400" b="1" err="1">
                <a:highlight>
                  <a:srgbClr val="800000"/>
                </a:highlight>
              </a:rPr>
              <a:t>encontrado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alguna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dificultad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pasa</a:t>
            </a:r>
            <a:r>
              <a:rPr lang="en-US" sz="2400" b="1" dirty="0">
                <a:highlight>
                  <a:srgbClr val="800000"/>
                </a:highlight>
              </a:rPr>
              <a:t> AL REPOSTAJE, </a:t>
            </a:r>
            <a:r>
              <a:rPr lang="en-US" sz="2400" b="1" err="1">
                <a:highlight>
                  <a:srgbClr val="800000"/>
                </a:highlight>
              </a:rPr>
              <a:t>después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podrás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continuar</a:t>
            </a:r>
            <a:r>
              <a:rPr lang="en-US" sz="2400" b="1" dirty="0">
                <a:highlight>
                  <a:srgbClr val="800000"/>
                </a:highlight>
              </a:rPr>
              <a:t> a la </a:t>
            </a:r>
            <a:r>
              <a:rPr lang="en-US" sz="2400" b="1" err="1">
                <a:highlight>
                  <a:srgbClr val="800000"/>
                </a:highlight>
              </a:rPr>
              <a:t>actividad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número</a:t>
            </a:r>
            <a:r>
              <a:rPr lang="en-US" sz="2400" b="1" dirty="0">
                <a:highlight>
                  <a:srgbClr val="800000"/>
                </a:highlight>
              </a:rPr>
              <a:t> 4 </a:t>
            </a:r>
            <a:r>
              <a:rPr lang="en-US" sz="2400" b="1" err="1">
                <a:highlight>
                  <a:srgbClr val="800000"/>
                </a:highlight>
              </a:rPr>
              <a:t>hacía</a:t>
            </a:r>
            <a:r>
              <a:rPr lang="en-US" sz="2400" b="1" dirty="0">
                <a:highlight>
                  <a:srgbClr val="800000"/>
                </a:highlight>
              </a:rPr>
              <a:t> la META, o </a:t>
            </a:r>
            <a:r>
              <a:rPr lang="en-US" sz="2400" b="1" err="1">
                <a:highlight>
                  <a:srgbClr val="800000"/>
                </a:highlight>
              </a:rPr>
              <a:t>podrás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regresar</a:t>
            </a:r>
            <a:r>
              <a:rPr lang="en-US" sz="2400" b="1" dirty="0">
                <a:highlight>
                  <a:srgbClr val="800000"/>
                </a:highlight>
              </a:rPr>
              <a:t> para </a:t>
            </a:r>
            <a:r>
              <a:rPr lang="en-US" sz="2400" b="1" err="1">
                <a:highlight>
                  <a:srgbClr val="800000"/>
                </a:highlight>
              </a:rPr>
              <a:t>comprender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mejor</a:t>
            </a:r>
            <a:r>
              <a:rPr lang="en-US" sz="2400" b="1" dirty="0">
                <a:highlight>
                  <a:srgbClr val="800000"/>
                </a:highlight>
              </a:rPr>
              <a:t> las </a:t>
            </a:r>
            <a:r>
              <a:rPr lang="en-US" sz="2400" b="1" err="1">
                <a:highlight>
                  <a:srgbClr val="800000"/>
                </a:highlight>
              </a:rPr>
              <a:t>actividades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en</a:t>
            </a:r>
            <a:r>
              <a:rPr lang="en-US" sz="2400" b="1" dirty="0">
                <a:highlight>
                  <a:srgbClr val="800000"/>
                </a:highlight>
              </a:rPr>
              <a:t> las que has </a:t>
            </a:r>
            <a:r>
              <a:rPr lang="en-US" sz="2400" b="1" err="1">
                <a:highlight>
                  <a:srgbClr val="800000"/>
                </a:highlight>
              </a:rPr>
              <a:t>tenido</a:t>
            </a:r>
            <a:r>
              <a:rPr lang="en-US" sz="2400" b="1" dirty="0">
                <a:highlight>
                  <a:srgbClr val="800000"/>
                </a:highlight>
              </a:rPr>
              <a:t> </a:t>
            </a:r>
            <a:r>
              <a:rPr lang="en-US" sz="2400" b="1" err="1">
                <a:highlight>
                  <a:srgbClr val="800000"/>
                </a:highlight>
              </a:rPr>
              <a:t>problemas</a:t>
            </a:r>
            <a:r>
              <a:rPr lang="en-US" sz="2400" b="1" dirty="0">
                <a:highlight>
                  <a:srgbClr val="800000"/>
                </a:highlight>
              </a:rPr>
              <a:t>.</a:t>
            </a:r>
          </a:p>
          <a:p>
            <a:pPr algn="just"/>
            <a:r>
              <a:rPr lang="en-US" sz="2400" b="1" dirty="0">
                <a:highlight>
                  <a:srgbClr val="800000"/>
                </a:highlight>
              </a:rPr>
              <a:t>3º.-No se </a:t>
            </a:r>
            <a:r>
              <a:rPr lang="en-US" sz="2400" b="1" err="1">
                <a:highlight>
                  <a:srgbClr val="800000"/>
                </a:highlight>
              </a:rPr>
              <a:t>trata</a:t>
            </a:r>
            <a:r>
              <a:rPr lang="en-US" sz="2400" b="1" dirty="0">
                <a:highlight>
                  <a:srgbClr val="800000"/>
                </a:highlight>
              </a:rPr>
              <a:t> de </a:t>
            </a:r>
            <a:r>
              <a:rPr lang="en-US" sz="2400" b="1" err="1">
                <a:highlight>
                  <a:srgbClr val="800000"/>
                </a:highlight>
              </a:rPr>
              <a:t>llegar</a:t>
            </a:r>
            <a:r>
              <a:rPr lang="en-US" sz="2400" b="1" dirty="0">
                <a:highlight>
                  <a:srgbClr val="800000"/>
                </a:highlight>
              </a:rPr>
              <a:t> antes que </a:t>
            </a:r>
            <a:r>
              <a:rPr lang="en-US" sz="2400" b="1" err="1">
                <a:highlight>
                  <a:srgbClr val="800000"/>
                </a:highlight>
              </a:rPr>
              <a:t>nadie</a:t>
            </a:r>
            <a:r>
              <a:rPr lang="en-US" sz="2400" b="1" dirty="0">
                <a:highlight>
                  <a:srgbClr val="800000"/>
                </a:highlight>
              </a:rPr>
              <a:t>, </a:t>
            </a:r>
            <a:r>
              <a:rPr lang="en-US" sz="2400" b="1" err="1">
                <a:highlight>
                  <a:srgbClr val="800000"/>
                </a:highlight>
              </a:rPr>
              <a:t>por</a:t>
            </a:r>
            <a:r>
              <a:rPr lang="en-US" sz="2400" b="1" dirty="0">
                <a:highlight>
                  <a:srgbClr val="800000"/>
                </a:highlight>
              </a:rPr>
              <a:t> favor DISFRUTA DEL PROCESO....ADELANTE!!!!!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AD7FFB-0278-B45E-C4D9-340F8B13B3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6" r="632"/>
          <a:stretch/>
        </p:blipFill>
        <p:spPr>
          <a:xfrm>
            <a:off x="8037574" y="759599"/>
            <a:ext cx="3458249" cy="53306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DF27D9-327F-4301-A56A-9A8EC61E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259C1B-29A9-1BEF-40E3-0E1C9923D170}"/>
              </a:ext>
            </a:extLst>
          </p:cNvPr>
          <p:cNvSpPr txBox="1"/>
          <p:nvPr/>
        </p:nvSpPr>
        <p:spPr>
          <a:xfrm>
            <a:off x="8036943" y="4655068"/>
            <a:ext cx="3628028" cy="10002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 dirty="0">
                <a:solidFill>
                  <a:srgbClr val="FFFF00"/>
                </a:solidFill>
                <a:cs typeface="Calibri"/>
              </a:rPr>
              <a:t>INSTALACIONES DE TELECOMUNICACIONES</a:t>
            </a:r>
            <a:endParaRPr lang="es-ES" b="1">
              <a:solidFill>
                <a:srgbClr val="FFFF00"/>
              </a:solidFill>
            </a:endParaRPr>
          </a:p>
          <a:p>
            <a:pPr>
              <a:spcAft>
                <a:spcPts val="600"/>
              </a:spcAft>
            </a:pPr>
            <a:r>
              <a:rPr lang="es-ES" b="1" dirty="0">
                <a:solidFill>
                  <a:srgbClr val="FFFF00"/>
                </a:solidFill>
                <a:cs typeface="Calibri"/>
              </a:rPr>
              <a:t>             Miguel Andrés Irles Lucha</a:t>
            </a:r>
          </a:p>
        </p:txBody>
      </p:sp>
    </p:spTree>
    <p:extLst>
      <p:ext uri="{BB962C8B-B14F-4D97-AF65-F5344CB8AC3E}">
        <p14:creationId xmlns:p14="http://schemas.microsoft.com/office/powerpoint/2010/main" val="134081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Tema de Office</vt:lpstr>
      <vt:lpstr>Frame</vt:lpstr>
      <vt:lpstr>INSTRUCCIONES PARA  REALIZAR  TU ESPACIO DE 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109</cp:revision>
  <dcterms:created xsi:type="dcterms:W3CDTF">2023-06-17T11:10:04Z</dcterms:created>
  <dcterms:modified xsi:type="dcterms:W3CDTF">2023-06-17T11:42:43Z</dcterms:modified>
</cp:coreProperties>
</file>