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71" r:id="rId13"/>
    <p:sldId id="269" r:id="rId14"/>
    <p:sldId id="272" r:id="rId15"/>
    <p:sldId id="273" r:id="rId16"/>
    <p:sldId id="275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6616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93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46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569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691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71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88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58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2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71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38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077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ACTIVIDAD LECTOESCRITURA</a:t>
            </a:r>
            <a:br>
              <a:rPr lang="es-ES" dirty="0" smtClean="0"/>
            </a:br>
            <a:r>
              <a:rPr lang="es-ES" smtClean="0"/>
              <a:t>NIVEL </a:t>
            </a:r>
            <a:r>
              <a:rPr lang="es-ES" smtClean="0"/>
              <a:t>II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AUDICIÓN Y LENGUAJE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54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0" y="162577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   DEDO</a:t>
            </a:r>
            <a:endParaRPr lang="es-ES" sz="28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64248" y="2529914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 </a:t>
            </a:r>
            <a:r>
              <a:rPr lang="es-ES" sz="2800" dirty="0" smtClean="0"/>
              <a:t> OJOS</a:t>
            </a:r>
            <a:endParaRPr lang="es-ES" sz="2800" dirty="0"/>
          </a:p>
        </p:txBody>
      </p:sp>
      <p:pic>
        <p:nvPicPr>
          <p:cNvPr id="8194" name="Picture 2" descr="http://www.arasaac.org/classes/img/thumbnail.php?i=c2l6ZT0zMDAmcnV0YT0uLi8uLi9yZXBvc2l0b3Jpby9vcmlnaW5hbGVzLzMyOTg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48" y="448147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www.arasaac.org/classes/img/thumbnail.php?i=c2l6ZT0zMDAmcnV0YT0uLi8uLi9yZXBvc2l0b3Jpby9vcmlnaW5hbGVzLzI4NzY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6060" y="4439135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58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0" y="-40619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ROSA</a:t>
            </a:r>
            <a:endParaRPr lang="es-ES" sz="28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 SOL</a:t>
            </a:r>
            <a:endParaRPr lang="es-ES" sz="28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64248" y="2309785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HOJA</a:t>
            </a:r>
            <a:endParaRPr lang="es-ES" sz="2800" dirty="0"/>
          </a:p>
        </p:txBody>
      </p:sp>
      <p:pic>
        <p:nvPicPr>
          <p:cNvPr id="9218" name="Picture 2" descr="http://www.arasaac.org/classes/img/thumbnail.php?i=c2l6ZT0zMDAmcnV0YT0uLi8uLi9yZXBvc2l0b3Jpby9vcmlnaW5hbGVzLzUwNzY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62" y="4148667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www.arasaac.org/classes/img/thumbnail.php?i=c2l6ZT0zMDAmcnV0YT0uLi8uLi9yZXBvc2l0b3Jpby9vcmlnaW5hbGVzLzMxNTE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214" y="4284133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www.arasaac.org/classes/img/thumbnail.php?i=c2l6ZT0zMDAmcnV0YT0uLi8uLi9yZXBvc2l0b3Jpby9vcmlnaW5hbGVzLzcyNTI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5655" y="4284133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3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6066" y="2058458"/>
            <a:ext cx="10515600" cy="2716742"/>
          </a:xfrm>
        </p:spPr>
        <p:txBody>
          <a:bodyPr>
            <a:noAutofit/>
          </a:bodyPr>
          <a:lstStyle/>
          <a:p>
            <a:r>
              <a:rPr lang="es-ES" sz="6000" dirty="0" smtClean="0"/>
              <a:t>UNE CADA PALABRA CON SU IMAGEN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187651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976533" y="35700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PERA</a:t>
            </a:r>
            <a:endParaRPr lang="es-ES" sz="4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6976533" y="3185005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CEREZAS</a:t>
            </a:r>
            <a:endParaRPr lang="es-ES" sz="4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6824133" y="4416219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PIÑA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976533" y="591744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ROSA</a:t>
            </a:r>
            <a:endParaRPr lang="es-ES" sz="4800" dirty="0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1136648" y="6114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6976533" y="1818786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FRESA</a:t>
            </a:r>
            <a:endParaRPr lang="es-ES" sz="4800" dirty="0"/>
          </a:p>
        </p:txBody>
      </p:sp>
      <p:pic>
        <p:nvPicPr>
          <p:cNvPr id="10242" name="Picture 2" descr="http://www.arasaac.org/classes/img/thumbnail.php?i=c2l6ZT0zMDAmcnV0YT0uLi8uLi9yZXBvc2l0b3Jpby9vcmlnaW5hbGVzLzIzMjkucG5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445" y="127384"/>
            <a:ext cx="1021165" cy="102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acer clic para acceder a la ficha de rosa: f. Flor del rosal, de mucho colorido y muy aromátic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92" y="1265955"/>
            <a:ext cx="1067308" cy="106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acer clic para acceder a la ficha de piña: Ananás, planta y fruto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" y="2514648"/>
            <a:ext cx="1202266" cy="120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acer clic para acceder a la ficha de pera: f. Fruto del peral, con forma ovalada, color verdoso, piel fina y carne dulce y jugosa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9" y="3944065"/>
            <a:ext cx="965199" cy="96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Hacer clic para acceder a la ficha de fresa: Fruto de esta planta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33" y="5603684"/>
            <a:ext cx="884090" cy="88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/>
          <p:cNvSpPr txBox="1"/>
          <p:nvPr/>
        </p:nvSpPr>
        <p:spPr>
          <a:xfrm>
            <a:off x="7116718" y="3198594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242147" y="4423013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7256904" y="5903854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7116718" y="1741799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104504" y="324356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7851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6976533" y="35700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LIMÓN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976533" y="3185005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PELO</a:t>
            </a:r>
            <a:endParaRPr lang="es-ES" sz="4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824133" y="4416219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MANZANA</a:t>
            </a:r>
            <a:endParaRPr lang="es-ES" sz="4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976533" y="591744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PLÁTANO</a:t>
            </a:r>
            <a:endParaRPr lang="es-ES" sz="4800" dirty="0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1136648" y="6114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7128933" y="1818786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FRESA</a:t>
            </a:r>
            <a:endParaRPr lang="es-ES" sz="4800" dirty="0"/>
          </a:p>
        </p:txBody>
      </p:sp>
      <p:pic>
        <p:nvPicPr>
          <p:cNvPr id="11266" name="Picture 2" descr="Hacer clic para acceder a la ficha de pelo: Cabello de la cabeza humana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7" y="100312"/>
            <a:ext cx="811490" cy="81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acer clic para acceder a la ficha de limón: m. Fruto del limonero, de color amarillo, forma ovoide, y pulpa en gajos de sabor ácido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7" y="1319459"/>
            <a:ext cx="881995" cy="88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acer clic para acceder a la ficha de manzana: f. Fruto redondo, de piel fina, de carne blanca y con unas semillas pequeñas en el centro, que pr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04" y="2546072"/>
            <a:ext cx="879412" cy="87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Hacer clic para acceder a la ficha de plátano: Fruto de esta planta, alargado y de color amarillo, que también se conoce con el nombre de banana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03" y="3881981"/>
            <a:ext cx="772363" cy="77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Hacer clic para acceder a la ficha de fresa: Fruto de esta planta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51" y="5501951"/>
            <a:ext cx="1012097" cy="101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/>
          <p:cNvSpPr txBox="1"/>
          <p:nvPr/>
        </p:nvSpPr>
        <p:spPr>
          <a:xfrm>
            <a:off x="7341328" y="5931032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</a:t>
            </a:r>
            <a:endParaRPr lang="es-ES" sz="48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290044" y="4429808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7256904" y="3270492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7269118" y="1894811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7179490" y="372182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4994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7297783" y="452567"/>
            <a:ext cx="4826241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SOL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297783" y="1683781"/>
            <a:ext cx="4793583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HOJA</a:t>
            </a:r>
            <a:endParaRPr lang="es-ES" sz="4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7341328" y="3185005"/>
            <a:ext cx="474181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OJOS</a:t>
            </a:r>
            <a:endParaRPr lang="es-ES" sz="4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7341328" y="4416219"/>
            <a:ext cx="474181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DEDO</a:t>
            </a:r>
            <a:endParaRPr lang="es-ES" sz="48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341328" y="5931032"/>
            <a:ext cx="4782696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ROSA</a:t>
            </a:r>
            <a:endParaRPr lang="es-ES" sz="48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1136649" y="5775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0" name="Picture 2" descr="Hacer clic para acceder a la ficha de hoja: f. Cada una de las partes, generalmente verdes, planas y delgadas, que nacen en la extremidad de l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63" y="201881"/>
            <a:ext cx="839673" cy="83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acer clic para acceder a la ficha de rosa: f. Flor del rosal, de mucho colorido y muy aromátic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62" y="1369222"/>
            <a:ext cx="839673" cy="83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acer clic para acceder a la ficha de Sol:m. Estrella luminosa, centro de nuestro sistema planetario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59" y="2731440"/>
            <a:ext cx="780776" cy="78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Hacer clic para acceder a la ficha de dedo: m. Cada una de las extremidades alargadas y articuladas en que terminan las manos y los pie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38" y="4074363"/>
            <a:ext cx="952411" cy="95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Hacer clic para acceder a la ficha de ojos: m. Órganos de la vist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02" y="5436102"/>
            <a:ext cx="1050882" cy="105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80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5348" y="137130"/>
            <a:ext cx="9281731" cy="1325563"/>
          </a:xfrm>
        </p:spPr>
        <p:txBody>
          <a:bodyPr/>
          <a:lstStyle/>
          <a:p>
            <a:r>
              <a:rPr lang="es-ES" dirty="0" smtClean="0"/>
              <a:t>ORDENA LAS SÍLABAS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26733" y="2914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CE</a:t>
            </a:r>
            <a:endParaRPr lang="es-ES" sz="3600" dirty="0"/>
          </a:p>
        </p:txBody>
      </p:sp>
      <p:sp>
        <p:nvSpPr>
          <p:cNvPr id="9" name="CuadroTexto 8"/>
          <p:cNvSpPr txBox="1"/>
          <p:nvPr/>
        </p:nvSpPr>
        <p:spPr>
          <a:xfrm>
            <a:off x="1213400" y="2914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ZAS</a:t>
            </a:r>
            <a:endParaRPr lang="es-ES" sz="36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2493750" y="2897717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RE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871147" y="3050116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SA</a:t>
            </a:r>
            <a:endParaRPr lang="es-ES" sz="36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517681" y="3050116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RO</a:t>
            </a:r>
            <a:endParaRPr lang="es-ES" sz="36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0550628" y="3050114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PI</a:t>
            </a:r>
            <a:endParaRPr lang="es-ES" sz="36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8929877" y="3050115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ÑA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829115" y="5967631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RA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937333" y="5962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PE</a:t>
            </a:r>
            <a:endParaRPr lang="es-ES" sz="36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9303743" y="5962648"/>
            <a:ext cx="111025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FRE</a:t>
            </a:r>
            <a:endParaRPr lang="es-ES" sz="36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7145866" y="5962649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SA</a:t>
            </a:r>
            <a:endParaRPr lang="es-ES" sz="3600" dirty="0"/>
          </a:p>
        </p:txBody>
      </p:sp>
      <p:pic>
        <p:nvPicPr>
          <p:cNvPr id="13314" name="Picture 2" descr="Hacer clic para acceder a la ficha de cerezas: f. Frutos comestibles del cerezo, casi redondos, de piel roja y pulpa jugosa.&#10;&#1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693" y="1486249"/>
            <a:ext cx="1155192" cy="1155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Hacer clic para acceder a la ficha de rosa: f. Flor del rosal, de mucho colorido y muy aromátic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682" y="1598379"/>
            <a:ext cx="1163651" cy="116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Hacer clic para acceder a la ficha de piña: Ananás, planta y fruto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149" y="1350707"/>
            <a:ext cx="1305983" cy="1305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Hacer clic para acceder a la ficha de pera: f. Fruto del peral, con forma ovalada, color verdoso, piel fina y carne dulce y jugosa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933" y="4252024"/>
            <a:ext cx="1244601" cy="124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" descr="Hacer clic para acceder a la ficha de fresa: Fruto de esta planta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343" y="4341672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9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57334" y="3556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909734" y="507151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</a:t>
            </a:r>
            <a:endParaRPr lang="es-ES" sz="80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761681" y="2506134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</a:t>
            </a:r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2133600" y="3471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2075912" y="5757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arasaac.org/classes/img/thumbnail.php?i=c2l6ZT0zMDAmcnV0YT0uLi8uLi9yZXBvc2l0b3Jpby9vcmlnaW5hbGVzLzI0NjI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89" y="161395"/>
            <a:ext cx="1845733" cy="1845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www.arasaac.org/classes/img/thumbnail.php?i=c2l6ZT0zMDAmcnV0YT0uLi8uLi9yZXBvc2l0b3Jpby9vcmlnaW5hbGVzLzIzMjk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9621"/>
            <a:ext cx="2175936" cy="217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www.arasaac.org/classes/img/thumbnail.php?i=c2l6ZT0zMDAmcnV0YT0uLi8uLi9yZXBvc2l0b3Jpby9vcmlnaW5hbGVzLzI1NjE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0" y="4458229"/>
            <a:ext cx="2184928" cy="2184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745191" y="63212"/>
            <a:ext cx="3825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ESCRIBE LA PALABRA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570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5977466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081975" y="2555168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</a:t>
            </a:r>
            <a:endParaRPr lang="es-ES" sz="80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180668" y="5063066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</a:t>
            </a:r>
            <a:endParaRPr lang="es-ES" sz="80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845733" y="32347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923695" y="56223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www.arasaac.org/classes/img/thumbnail.php?i=c2l6ZT0zMDAmcnV0YT0uLi8uLi9yZXBvc2l0b3Jpby9vcmlnaW5hbGVzLzMwMjI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47" y="115003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arasaac.org/classes/img/thumbnail.php?i=c2l6ZT0zMDAmcnV0YT0uLi8uLi9yZXBvc2l0b3Jpby9vcmlnaW5hbGVzLzI1MzA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59264"/>
            <a:ext cx="1811867" cy="1811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arasaac.org/classes/img/thumbnail.php?i=c2l6ZT0zMDAmcnV0YT0uLi8uLi9yZXBvc2l0b3Jpby9vcmlnaW5hbGVzLzI0MDA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4" y="4389792"/>
            <a:ext cx="1831401" cy="1831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4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5977466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099388" y="2709575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095999" y="5130797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982258" y="3217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982258" y="5588528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http://www.arasaac.org/classes/img/thumbnail.php?i=c2l6ZT0zMDAmcnV0YT0uLi8uLi9yZXBvc2l0b3Jpby9vcmlnaW5hbGVzLzI4NTE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67734"/>
            <a:ext cx="1794933" cy="1794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www.arasaac.org/classes/img/thumbnail.php?i=c2l6ZT0zMDAmcnV0YT0uLi8uLi9yZXBvc2l0b3Jpby9vcmlnaW5hbGVzLzMyOTg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4" y="2471603"/>
            <a:ext cx="1439334" cy="143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://www.arasaac.org/classes/img/thumbnail.php?i=c2l6ZT0zMDAmcnV0YT0uLi8uLi9yZXBvc2l0b3Jpby9vcmlnaW5hbGVzLzI4NzY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1" y="4473036"/>
            <a:ext cx="1964267" cy="196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0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6129863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129864" y="26416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129865" y="50292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2033056" y="58001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2033057" y="328691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http://www.arasaac.org/classes/img/thumbnail.php?i=c2l6ZT0zMDAmcnV0YT0uLi8uLi9yZXBvc2l0b3Jpby9vcmlnaW5hbGVzLzcyNTI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6" y="134542"/>
            <a:ext cx="1778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arasaac.org/classes/img/thumbnail.php?i=c2l6ZT0zMDAmcnV0YT0uLi8uLi9yZXBvc2l0b3Jpby9vcmlnaW5hbGVzLzUwNzY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9" y="2220058"/>
            <a:ext cx="2145234" cy="214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arasaac.org/classes/img/thumbnail.php?i=c2l6ZT0zMDAmcnV0YT0uLi8uLi9yZXBvc2l0b3Jpby9vcmlnaW5hbGVzLzMxNTE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83" y="4672808"/>
            <a:ext cx="1457345" cy="1457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52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27200" y="2065866"/>
            <a:ext cx="944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 smtClean="0"/>
              <a:t>ARRASTRA LA IMAGEN DONDE CORRESPONDA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6018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46666" y="23385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PIÑA</a:t>
            </a:r>
            <a:endParaRPr lang="es-ES" sz="28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0" y="162577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410200" y="2458759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PERA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ROSA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http://www.arasaac.org/classes/img/thumbnail.php?i=c2l6ZT0zMDAmcnV0YT0uLi8uLi9yZXBvc2l0b3Jpby9vcmlnaW5hbGVzLzI1NjE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3" y="499216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rasaac.org/classes/img/thumbnail.php?i=c2l6ZT0zMDAmcnV0YT0uLi8uLi9yZXBvc2l0b3Jpby9vcmlnaW5hbGVzLzI1MjU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7" y="4753392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www.arasaac.org/classes/img/thumbnail.php?i=c2l6ZT0zMDAmcnV0YT0uLi8uLi9yZXBvc2l0b3Jpby9vcmlnaW5hbGVzLzMxNTE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442" y="4753392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9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0" y="111778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MANZANA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LIMÓN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/>
          <p:cNvSpPr txBox="1"/>
          <p:nvPr/>
        </p:nvSpPr>
        <p:spPr>
          <a:xfrm>
            <a:off x="694266" y="2490910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CEREZAS</a:t>
            </a:r>
            <a:endParaRPr lang="es-ES" sz="2800" dirty="0"/>
          </a:p>
        </p:txBody>
      </p:sp>
      <p:pic>
        <p:nvPicPr>
          <p:cNvPr id="2" name="Picture 2" descr="http://www.arasaac.org/classes/img/thumbnail.php?i=c2l6ZT0zMDAmcnV0YT0uLi8uLi9yZXBvc2l0b3Jpby9vcmlnaW5hbGVzLzI0NjI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99" y="4922533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arasaac.org/classes/img/thumbnail.php?i=c2l6ZT0zMDAmcnV0YT0uLi8uLi9yZXBvc2l0b3Jpby9vcmlnaW5hbGVzLzMwMjI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147" y="4922533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ww.arasaac.org/classes/img/thumbnail.php?i=c2l6ZT0zMDAmcnV0YT0uLi8uLi9yZXBvc2l0b3Jpby9vcmlnaW5hbGVzLzIzMjk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267" y="4922533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94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0" y="12871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PELO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PLÁTANO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/>
          <p:cNvSpPr txBox="1"/>
          <p:nvPr/>
        </p:nvSpPr>
        <p:spPr>
          <a:xfrm>
            <a:off x="713449" y="2496048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FRESA</a:t>
            </a:r>
            <a:endParaRPr lang="es-ES" sz="2800" dirty="0"/>
          </a:p>
        </p:txBody>
      </p:sp>
      <p:pic>
        <p:nvPicPr>
          <p:cNvPr id="2" name="Picture 2" descr="http://www.arasaac.org/classes/img/thumbnail.php?i=c2l6ZT0zMDAmcnV0YT0uLi8uLi9yZXBvc2l0b3Jpby9vcmlnaW5hbGVzLzI1MzA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49" y="4493265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www.arasaac.org/classes/img/thumbnail.php?i=c2l6ZT0zMDAmcnV0YT0uLi8uLi9yZXBvc2l0b3Jpby9vcmlnaW5hbGVzLzI0MDA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258" y="4493265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www.arasaac.org/classes/img/thumbnail.php?i=c2l6ZT0zMDAmcnV0YT0uLi8uLi9yZXBvc2l0b3Jpby9vcmlnaW5hbGVzLzI4NTE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667" y="4493265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113</Words>
  <Application>Microsoft Office PowerPoint</Application>
  <PresentationFormat>Panorámica</PresentationFormat>
  <Paragraphs>67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ACTIVIDAD LECTOESCRITURA NIVEL II AUDICIÓN Y LENGUAJE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UNE CADA PALABRA CON SU IMAGEN</vt:lpstr>
      <vt:lpstr>Presentación de PowerPoint</vt:lpstr>
      <vt:lpstr>Presentación de PowerPoint</vt:lpstr>
      <vt:lpstr>Presentación de PowerPoint</vt:lpstr>
      <vt:lpstr>ORDENA LAS SÍLABAS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 LECTOESCRITURA NIVEL I</dc:title>
  <dc:creator>Usuario</dc:creator>
  <cp:lastModifiedBy>Usuario</cp:lastModifiedBy>
  <cp:revision>14</cp:revision>
  <dcterms:created xsi:type="dcterms:W3CDTF">2020-03-27T10:41:20Z</dcterms:created>
  <dcterms:modified xsi:type="dcterms:W3CDTF">2020-03-27T12:44:24Z</dcterms:modified>
</cp:coreProperties>
</file>