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B87D5-1363-1BFB-1051-E54B215C6ADA}" v="134" dt="2023-06-11T17:49:28.526"/>
    <p1510:client id="{D1821511-1823-4F26-9156-29462E1C9514}" v="26" dt="2023-06-11T15:54:15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38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6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0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8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9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0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93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6/11/2023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46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1F4DC3-EDAB-401A-BD21-33D25AB5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rújula ">
            <a:extLst>
              <a:ext uri="{FF2B5EF4-FFF2-40B4-BE49-F238E27FC236}">
                <a16:creationId xmlns:a16="http://schemas.microsoft.com/office/drawing/2014/main" id="{0811B130-785E-4C6A-1BE5-88C85677B3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0"/>
          <a:stretch/>
        </p:blipFill>
        <p:spPr>
          <a:xfrm>
            <a:off x="-1" y="10"/>
            <a:ext cx="12192002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059D4DD-D247-47C8-B574-B36CB222C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1" y="462031"/>
            <a:ext cx="9771845" cy="1426461"/>
          </a:xfrm>
        </p:spPr>
        <p:txBody>
          <a:bodyPr anchor="t">
            <a:normAutofit/>
          </a:bodyPr>
          <a:lstStyle/>
          <a:p>
            <a:r>
              <a:rPr lang="es-ES" sz="4100" dirty="0">
                <a:solidFill>
                  <a:srgbClr val="FFFFFF"/>
                </a:solidFill>
                <a:cs typeface="Calibri Light"/>
              </a:rPr>
              <a:t>INSTRUCCIONES PARA REALIZAR TU ESPACIO DE ACTIVIDADES</a:t>
            </a:r>
            <a:endParaRPr lang="es-ES" sz="4100" dirty="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32768" y="2358150"/>
            <a:ext cx="2561794" cy="4211237"/>
          </a:xfrm>
        </p:spPr>
        <p:txBody>
          <a:bodyPr anchor="b"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Debes seguir las instrucciones para poder realizar tu actividad</a:t>
            </a:r>
          </a:p>
          <a:p>
            <a:pPr marL="342900" indent="-342900">
              <a:buAutoNum type="arabicPeriod"/>
            </a:pPr>
            <a:endParaRPr lang="es-E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2. Corta la pieza según el croquis </a:t>
            </a:r>
          </a:p>
          <a:p>
            <a:r>
              <a:rPr lang="es-E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3. Realiza las operaciones de limado y taladrado</a:t>
            </a:r>
          </a:p>
          <a:p>
            <a:r>
              <a:rPr lang="es-E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4 pulido de la pieza</a:t>
            </a:r>
          </a:p>
          <a:p>
            <a:endParaRPr lang="es-E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D9509-DE4C-B3E1-2979-9580BC7537D4}"/>
              </a:ext>
            </a:extLst>
          </p:cNvPr>
          <p:cNvSpPr txBox="1"/>
          <p:nvPr/>
        </p:nvSpPr>
        <p:spPr>
          <a:xfrm>
            <a:off x="590281" y="5299119"/>
            <a:ext cx="45612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Tomas Lopez Diaz 2 FPB MVC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DarkSeedLeftStep">
      <a:dk1>
        <a:srgbClr val="000000"/>
      </a:dk1>
      <a:lt1>
        <a:srgbClr val="FFFFFF"/>
      </a:lt1>
      <a:dk2>
        <a:srgbClr val="23283E"/>
      </a:dk2>
      <a:lt2>
        <a:srgbClr val="E2E8E3"/>
      </a:lt2>
      <a:accent1>
        <a:srgbClr val="C34DB9"/>
      </a:accent1>
      <a:accent2>
        <a:srgbClr val="8A3BB1"/>
      </a:accent2>
      <a:accent3>
        <a:srgbClr val="6B4DC3"/>
      </a:accent3>
      <a:accent4>
        <a:srgbClr val="3B4EB1"/>
      </a:accent4>
      <a:accent5>
        <a:srgbClr val="4D92C3"/>
      </a:accent5>
      <a:accent6>
        <a:srgbClr val="3BB1B1"/>
      </a:accent6>
      <a:hlink>
        <a:srgbClr val="3F74BF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RegattaVTI</vt:lpstr>
      <vt:lpstr>INSTRUCCIONES PARA REALIZAR TU ESPACIO DE ACTIVIDADES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42</cp:revision>
  <dcterms:created xsi:type="dcterms:W3CDTF">2023-06-11T15:52:33Z</dcterms:created>
  <dcterms:modified xsi:type="dcterms:W3CDTF">2023-06-11T17:51:30Z</dcterms:modified>
</cp:coreProperties>
</file>