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 id="2147483648" r:id="rId3"/>
  </p:sldMasterIdLst>
  <p:notesMasterIdLst>
    <p:notesMasterId r:id="rId25"/>
  </p:notesMasterIdLst>
  <p:sldIdLst>
    <p:sldId id="258" r:id="rId4"/>
    <p:sldId id="260" r:id="rId5"/>
    <p:sldId id="256" r:id="rId6"/>
    <p:sldId id="267" r:id="rId7"/>
    <p:sldId id="268" r:id="rId8"/>
    <p:sldId id="266" r:id="rId9"/>
    <p:sldId id="265" r:id="rId10"/>
    <p:sldId id="269" r:id="rId11"/>
    <p:sldId id="270" r:id="rId12"/>
    <p:sldId id="261" r:id="rId13"/>
    <p:sldId id="271" r:id="rId14"/>
    <p:sldId id="272" r:id="rId15"/>
    <p:sldId id="263" r:id="rId16"/>
    <p:sldId id="264" r:id="rId17"/>
    <p:sldId id="273" r:id="rId18"/>
    <p:sldId id="274" r:id="rId19"/>
    <p:sldId id="262" r:id="rId20"/>
    <p:sldId id="275" r:id="rId21"/>
    <p:sldId id="276" r:id="rId22"/>
    <p:sldId id="277" r:id="rId23"/>
    <p:sldId id="278"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04398"/>
    <a:srgbClr val="FF2C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C1BAB-5834-B912-BE6C-4329EDF20B40}" v="50" dt="2021-05-03T14:31:40.519"/>
    <p1510:client id="{08D7158D-7570-88B5-21DB-E187C76F085B}" v="19" dt="2021-05-04T08:16:55.402"/>
    <p1510:client id="{124DC49F-706F-C000-087E-A76389869F3E}" v="953" dt="2021-05-03T14:37:34.025"/>
    <p1510:client id="{66851C76-E544-06D1-3A2B-F18FA7B84293}" v="1171" dt="2021-05-03T16:02:03.249"/>
    <p1510:client id="{792D3FD9-945C-7283-2514-C5F030F8F7BD}" v="5" dt="2021-05-04T07:45:48.753"/>
    <p1510:client id="{7C24235C-D958-3DE1-367A-F12A273343D3}" v="6715" dt="2021-05-04T07:43:52.353"/>
    <p1510:client id="{8A3CB2F2-2848-62B2-4AE8-06269904996F}" v="5379" dt="2021-05-03T19:04:11.439"/>
    <p1510:client id="{9D57E0B9-2CA5-9647-A749-E736383AE1CE}" v="4383" dt="2021-05-03T12:13:00.229"/>
    <p1510:client id="{BAA49D2F-9FAA-4FD2-8D29-AB7130FB22F4}" v="1474" dt="2021-05-05T17:18:51.036"/>
    <p1510:client id="{C985AC40-C42C-488B-A9BF-262800B9F045}" v="969" dt="2021-05-04T20:15:08.0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io Manuel Torres Marín" userId="S::emtorresmarin@rozas1.es::49ded702-dd19-4243-9123-d928d2ddf0d8" providerId="AD" clId="Web-{BAA49D2F-9FAA-4FD2-8D29-AB7130FB22F4}"/>
    <pc:docChg chg="modSld">
      <pc:chgData name="Emilio Manuel Torres Marín" userId="S::emtorresmarin@rozas1.es::49ded702-dd19-4243-9123-d928d2ddf0d8" providerId="AD" clId="Web-{BAA49D2F-9FAA-4FD2-8D29-AB7130FB22F4}" dt="2021-05-05T17:18:51.036" v="751" actId="20577"/>
      <pc:docMkLst>
        <pc:docMk/>
      </pc:docMkLst>
      <pc:sldChg chg="modSp">
        <pc:chgData name="Emilio Manuel Torres Marín" userId="S::emtorresmarin@rozas1.es::49ded702-dd19-4243-9123-d928d2ddf0d8" providerId="AD" clId="Web-{BAA49D2F-9FAA-4FD2-8D29-AB7130FB22F4}" dt="2021-05-05T17:01:25.496" v="333" actId="20577"/>
        <pc:sldMkLst>
          <pc:docMk/>
          <pc:sldMk cId="828733547" sldId="256"/>
        </pc:sldMkLst>
        <pc:spChg chg="mod">
          <ac:chgData name="Emilio Manuel Torres Marín" userId="S::emtorresmarin@rozas1.es::49ded702-dd19-4243-9123-d928d2ddf0d8" providerId="AD" clId="Web-{BAA49D2F-9FAA-4FD2-8D29-AB7130FB22F4}" dt="2021-05-05T16:45:06.613" v="204" actId="20577"/>
          <ac:spMkLst>
            <pc:docMk/>
            <pc:sldMk cId="828733547" sldId="256"/>
            <ac:spMk id="3" creationId="{2F10DA9D-4CA3-4FC4-9769-B05B8E04A4B8}"/>
          </ac:spMkLst>
        </pc:spChg>
        <pc:spChg chg="mod">
          <ac:chgData name="Emilio Manuel Torres Marín" userId="S::emtorresmarin@rozas1.es::49ded702-dd19-4243-9123-d928d2ddf0d8" providerId="AD" clId="Web-{BAA49D2F-9FAA-4FD2-8D29-AB7130FB22F4}" dt="2021-05-05T17:01:25.496" v="333" actId="20577"/>
          <ac:spMkLst>
            <pc:docMk/>
            <pc:sldMk cId="828733547" sldId="256"/>
            <ac:spMk id="7" creationId="{6C078B51-328B-49C6-A007-893950B39478}"/>
          </ac:spMkLst>
        </pc:spChg>
        <pc:spChg chg="mod">
          <ac:chgData name="Emilio Manuel Torres Marín" userId="S::emtorresmarin@rozas1.es::49ded702-dd19-4243-9123-d928d2ddf0d8" providerId="AD" clId="Web-{BAA49D2F-9FAA-4FD2-8D29-AB7130FB22F4}" dt="2021-05-05T16:45:19.066" v="205" actId="1076"/>
          <ac:spMkLst>
            <pc:docMk/>
            <pc:sldMk cId="828733547" sldId="256"/>
            <ac:spMk id="8" creationId="{CAF15962-824F-45B6-93F5-8D710D7A2688}"/>
          </ac:spMkLst>
        </pc:spChg>
        <pc:picChg chg="mod">
          <ac:chgData name="Emilio Manuel Torres Marín" userId="S::emtorresmarin@rozas1.es::49ded702-dd19-4243-9123-d928d2ddf0d8" providerId="AD" clId="Web-{BAA49D2F-9FAA-4FD2-8D29-AB7130FB22F4}" dt="2021-05-05T16:45:27.020" v="206" actId="1076"/>
          <ac:picMkLst>
            <pc:docMk/>
            <pc:sldMk cId="828733547" sldId="256"/>
            <ac:picMk id="17" creationId="{7267ACBA-C2CB-4F2D-9E02-88360C99F1C2}"/>
          </ac:picMkLst>
        </pc:picChg>
      </pc:sldChg>
      <pc:sldChg chg="modSp">
        <pc:chgData name="Emilio Manuel Torres Marín" userId="S::emtorresmarin@rozas1.es::49ded702-dd19-4243-9123-d928d2ddf0d8" providerId="AD" clId="Web-{BAA49D2F-9FAA-4FD2-8D29-AB7130FB22F4}" dt="2021-05-05T17:05:37.361" v="363" actId="14100"/>
        <pc:sldMkLst>
          <pc:docMk/>
          <pc:sldMk cId="636786710" sldId="261"/>
        </pc:sldMkLst>
        <pc:spChg chg="mod">
          <ac:chgData name="Emilio Manuel Torres Marín" userId="S::emtorresmarin@rozas1.es::49ded702-dd19-4243-9123-d928d2ddf0d8" providerId="AD" clId="Web-{BAA49D2F-9FAA-4FD2-8D29-AB7130FB22F4}" dt="2021-05-05T17:02:54.623" v="342" actId="20577"/>
          <ac:spMkLst>
            <pc:docMk/>
            <pc:sldMk cId="636786710" sldId="261"/>
            <ac:spMk id="3" creationId="{2F10DA9D-4CA3-4FC4-9769-B05B8E04A4B8}"/>
          </ac:spMkLst>
        </pc:spChg>
        <pc:spChg chg="mod">
          <ac:chgData name="Emilio Manuel Torres Marín" userId="S::emtorresmarin@rozas1.es::49ded702-dd19-4243-9123-d928d2ddf0d8" providerId="AD" clId="Web-{BAA49D2F-9FAA-4FD2-8D29-AB7130FB22F4}" dt="2021-05-05T17:05:37.361" v="363" actId="14100"/>
          <ac:spMkLst>
            <pc:docMk/>
            <pc:sldMk cId="636786710" sldId="261"/>
            <ac:spMk id="9" creationId="{B902B13B-B564-4B6A-88A0-32D5A8EF3D41}"/>
          </ac:spMkLst>
        </pc:spChg>
        <pc:spChg chg="mod">
          <ac:chgData name="Emilio Manuel Torres Marín" userId="S::emtorresmarin@rozas1.es::49ded702-dd19-4243-9123-d928d2ddf0d8" providerId="AD" clId="Web-{BAA49D2F-9FAA-4FD2-8D29-AB7130FB22F4}" dt="2021-05-05T17:05:32.721" v="362" actId="14100"/>
          <ac:spMkLst>
            <pc:docMk/>
            <pc:sldMk cId="636786710" sldId="261"/>
            <ac:spMk id="10" creationId="{9CD55B25-35B4-48E7-8CF8-5908B60BCCBA}"/>
          </ac:spMkLst>
        </pc:spChg>
      </pc:sldChg>
      <pc:sldChg chg="modSp">
        <pc:chgData name="Emilio Manuel Torres Marín" userId="S::emtorresmarin@rozas1.es::49ded702-dd19-4243-9123-d928d2ddf0d8" providerId="AD" clId="Web-{BAA49D2F-9FAA-4FD2-8D29-AB7130FB22F4}" dt="2021-05-05T17:13:33.888" v="680" actId="14100"/>
        <pc:sldMkLst>
          <pc:docMk/>
          <pc:sldMk cId="236516544" sldId="262"/>
        </pc:sldMkLst>
        <pc:spChg chg="mod">
          <ac:chgData name="Emilio Manuel Torres Marín" userId="S::emtorresmarin@rozas1.es::49ded702-dd19-4243-9123-d928d2ddf0d8" providerId="AD" clId="Web-{BAA49D2F-9FAA-4FD2-8D29-AB7130FB22F4}" dt="2021-05-05T17:13:33.888" v="680" actId="14100"/>
          <ac:spMkLst>
            <pc:docMk/>
            <pc:sldMk cId="236516544" sldId="262"/>
            <ac:spMk id="12" creationId="{B5AD61D0-5176-4EFD-85DE-C4B14B22B535}"/>
          </ac:spMkLst>
        </pc:spChg>
      </pc:sldChg>
      <pc:sldChg chg="modSp">
        <pc:chgData name="Emilio Manuel Torres Marín" userId="S::emtorresmarin@rozas1.es::49ded702-dd19-4243-9123-d928d2ddf0d8" providerId="AD" clId="Web-{BAA49D2F-9FAA-4FD2-8D29-AB7130FB22F4}" dt="2021-05-05T17:11:24.479" v="625" actId="14100"/>
        <pc:sldMkLst>
          <pc:docMk/>
          <pc:sldMk cId="215371469" sldId="264"/>
        </pc:sldMkLst>
        <pc:spChg chg="mod">
          <ac:chgData name="Emilio Manuel Torres Marín" userId="S::emtorresmarin@rozas1.es::49ded702-dd19-4243-9123-d928d2ddf0d8" providerId="AD" clId="Web-{BAA49D2F-9FAA-4FD2-8D29-AB7130FB22F4}" dt="2021-05-05T17:11:24.479" v="625" actId="14100"/>
          <ac:spMkLst>
            <pc:docMk/>
            <pc:sldMk cId="215371469" sldId="264"/>
            <ac:spMk id="4" creationId="{01EC970A-6A2C-44E9-BEAD-BC228B398A95}"/>
          </ac:spMkLst>
        </pc:spChg>
      </pc:sldChg>
      <pc:sldChg chg="modSp">
        <pc:chgData name="Emilio Manuel Torres Marín" userId="S::emtorresmarin@rozas1.es::49ded702-dd19-4243-9123-d928d2ddf0d8" providerId="AD" clId="Web-{BAA49D2F-9FAA-4FD2-8D29-AB7130FB22F4}" dt="2021-05-05T17:03:41.609" v="346" actId="20577"/>
        <pc:sldMkLst>
          <pc:docMk/>
          <pc:sldMk cId="2208686384" sldId="265"/>
        </pc:sldMkLst>
        <pc:spChg chg="mod">
          <ac:chgData name="Emilio Manuel Torres Marín" userId="S::emtorresmarin@rozas1.es::49ded702-dd19-4243-9123-d928d2ddf0d8" providerId="AD" clId="Web-{BAA49D2F-9FAA-4FD2-8D29-AB7130FB22F4}" dt="2021-05-05T17:03:41.609" v="346" actId="20577"/>
          <ac:spMkLst>
            <pc:docMk/>
            <pc:sldMk cId="2208686384" sldId="265"/>
            <ac:spMk id="5" creationId="{3AC5E11F-55B0-48EF-A8CE-6C0747648722}"/>
          </ac:spMkLst>
        </pc:spChg>
        <pc:spChg chg="mod">
          <ac:chgData name="Emilio Manuel Torres Marín" userId="S::emtorresmarin@rozas1.es::49ded702-dd19-4243-9123-d928d2ddf0d8" providerId="AD" clId="Web-{BAA49D2F-9FAA-4FD2-8D29-AB7130FB22F4}" dt="2021-05-05T16:57:44.647" v="291" actId="20577"/>
          <ac:spMkLst>
            <pc:docMk/>
            <pc:sldMk cId="2208686384" sldId="265"/>
            <ac:spMk id="8" creationId="{9DA13BFD-A59B-4207-BAFE-C598197CB211}"/>
          </ac:spMkLst>
        </pc:spChg>
        <pc:spChg chg="mod">
          <ac:chgData name="Emilio Manuel Torres Marín" userId="S::emtorresmarin@rozas1.es::49ded702-dd19-4243-9123-d928d2ddf0d8" providerId="AD" clId="Web-{BAA49D2F-9FAA-4FD2-8D29-AB7130FB22F4}" dt="2021-05-05T16:49:04.572" v="259" actId="14100"/>
          <ac:spMkLst>
            <pc:docMk/>
            <pc:sldMk cId="2208686384" sldId="265"/>
            <ac:spMk id="10" creationId="{326D3B3E-BBA3-46F4-8A6B-1A6A94F05025}"/>
          </ac:spMkLst>
        </pc:spChg>
      </pc:sldChg>
      <pc:sldChg chg="modSp">
        <pc:chgData name="Emilio Manuel Torres Marín" userId="S::emtorresmarin@rozas1.es::49ded702-dd19-4243-9123-d928d2ddf0d8" providerId="AD" clId="Web-{BAA49D2F-9FAA-4FD2-8D29-AB7130FB22F4}" dt="2021-05-05T17:00:49.026" v="331" actId="20577"/>
        <pc:sldMkLst>
          <pc:docMk/>
          <pc:sldMk cId="3926735711" sldId="266"/>
        </pc:sldMkLst>
        <pc:spChg chg="mod">
          <ac:chgData name="Emilio Manuel Torres Marín" userId="S::emtorresmarin@rozas1.es::49ded702-dd19-4243-9123-d928d2ddf0d8" providerId="AD" clId="Web-{BAA49D2F-9FAA-4FD2-8D29-AB7130FB22F4}" dt="2021-05-05T17:00:37.198" v="329" actId="20577"/>
          <ac:spMkLst>
            <pc:docMk/>
            <pc:sldMk cId="3926735711" sldId="266"/>
            <ac:spMk id="6" creationId="{D25499F8-DB49-4DD6-97F4-C5F0E3A058E2}"/>
          </ac:spMkLst>
        </pc:spChg>
        <pc:spChg chg="mod">
          <ac:chgData name="Emilio Manuel Torres Marín" userId="S::emtorresmarin@rozas1.es::49ded702-dd19-4243-9123-d928d2ddf0d8" providerId="AD" clId="Web-{BAA49D2F-9FAA-4FD2-8D29-AB7130FB22F4}" dt="2021-05-05T17:00:43.464" v="330" actId="20577"/>
          <ac:spMkLst>
            <pc:docMk/>
            <pc:sldMk cId="3926735711" sldId="266"/>
            <ac:spMk id="12" creationId="{0C473490-73D7-438C-A419-AC67000423FB}"/>
          </ac:spMkLst>
        </pc:spChg>
        <pc:spChg chg="mod">
          <ac:chgData name="Emilio Manuel Torres Marín" userId="S::emtorresmarin@rozas1.es::49ded702-dd19-4243-9123-d928d2ddf0d8" providerId="AD" clId="Web-{BAA49D2F-9FAA-4FD2-8D29-AB7130FB22F4}" dt="2021-05-05T17:00:49.026" v="331" actId="20577"/>
          <ac:spMkLst>
            <pc:docMk/>
            <pc:sldMk cId="3926735711" sldId="266"/>
            <ac:spMk id="14" creationId="{924D80AF-E6EE-4003-83A8-07A65419A130}"/>
          </ac:spMkLst>
        </pc:spChg>
      </pc:sldChg>
      <pc:sldChg chg="modSp">
        <pc:chgData name="Emilio Manuel Torres Marín" userId="S::emtorresmarin@rozas1.es::49ded702-dd19-4243-9123-d928d2ddf0d8" providerId="AD" clId="Web-{BAA49D2F-9FAA-4FD2-8D29-AB7130FB22F4}" dt="2021-05-05T16:46:37.428" v="236" actId="20577"/>
        <pc:sldMkLst>
          <pc:docMk/>
          <pc:sldMk cId="716507733" sldId="267"/>
        </pc:sldMkLst>
        <pc:spChg chg="mod">
          <ac:chgData name="Emilio Manuel Torres Marín" userId="S::emtorresmarin@rozas1.es::49ded702-dd19-4243-9123-d928d2ddf0d8" providerId="AD" clId="Web-{BAA49D2F-9FAA-4FD2-8D29-AB7130FB22F4}" dt="2021-05-05T16:45:54.380" v="216" actId="14100"/>
          <ac:spMkLst>
            <pc:docMk/>
            <pc:sldMk cId="716507733" sldId="267"/>
            <ac:spMk id="11" creationId="{4C1D271C-987B-4120-B4FF-3858AE4A332F}"/>
          </ac:spMkLst>
        </pc:spChg>
        <pc:spChg chg="mod">
          <ac:chgData name="Emilio Manuel Torres Marín" userId="S::emtorresmarin@rozas1.es::49ded702-dd19-4243-9123-d928d2ddf0d8" providerId="AD" clId="Web-{BAA49D2F-9FAA-4FD2-8D29-AB7130FB22F4}" dt="2021-05-05T16:46:37.428" v="236" actId="20577"/>
          <ac:spMkLst>
            <pc:docMk/>
            <pc:sldMk cId="716507733" sldId="267"/>
            <ac:spMk id="12" creationId="{943EDC1E-94E1-439C-9B06-94017E9D0955}"/>
          </ac:spMkLst>
        </pc:spChg>
      </pc:sldChg>
      <pc:sldChg chg="modSp">
        <pc:chgData name="Emilio Manuel Torres Marín" userId="S::emtorresmarin@rozas1.es::49ded702-dd19-4243-9123-d928d2ddf0d8" providerId="AD" clId="Web-{BAA49D2F-9FAA-4FD2-8D29-AB7130FB22F4}" dt="2021-05-05T17:03:16.983" v="344" actId="20577"/>
        <pc:sldMkLst>
          <pc:docMk/>
          <pc:sldMk cId="977555011" sldId="269"/>
        </pc:sldMkLst>
        <pc:spChg chg="mod">
          <ac:chgData name="Emilio Manuel Torres Marín" userId="S::emtorresmarin@rozas1.es::49ded702-dd19-4243-9123-d928d2ddf0d8" providerId="AD" clId="Web-{BAA49D2F-9FAA-4FD2-8D29-AB7130FB22F4}" dt="2021-05-05T17:03:16.983" v="344" actId="20577"/>
          <ac:spMkLst>
            <pc:docMk/>
            <pc:sldMk cId="977555011" sldId="269"/>
            <ac:spMk id="5" creationId="{3AC5E11F-55B0-48EF-A8CE-6C0747648722}"/>
          </ac:spMkLst>
        </pc:spChg>
        <pc:spChg chg="mod">
          <ac:chgData name="Emilio Manuel Torres Marín" userId="S::emtorresmarin@rozas1.es::49ded702-dd19-4243-9123-d928d2ddf0d8" providerId="AD" clId="Web-{BAA49D2F-9FAA-4FD2-8D29-AB7130FB22F4}" dt="2021-05-05T16:58:58.258" v="304" actId="14100"/>
          <ac:spMkLst>
            <pc:docMk/>
            <pc:sldMk cId="977555011" sldId="269"/>
            <ac:spMk id="6" creationId="{34690C36-2DAD-441E-B68D-33F12243C839}"/>
          </ac:spMkLst>
        </pc:spChg>
        <pc:spChg chg="mod">
          <ac:chgData name="Emilio Manuel Torres Marín" userId="S::emtorresmarin@rozas1.es::49ded702-dd19-4243-9123-d928d2ddf0d8" providerId="AD" clId="Web-{BAA49D2F-9FAA-4FD2-8D29-AB7130FB22F4}" dt="2021-05-05T16:58:38.539" v="301" actId="20577"/>
          <ac:spMkLst>
            <pc:docMk/>
            <pc:sldMk cId="977555011" sldId="269"/>
            <ac:spMk id="8" creationId="{9DA13BFD-A59B-4207-BAFE-C598197CB211}"/>
          </ac:spMkLst>
        </pc:spChg>
        <pc:spChg chg="mod">
          <ac:chgData name="Emilio Manuel Torres Marín" userId="S::emtorresmarin@rozas1.es::49ded702-dd19-4243-9123-d928d2ddf0d8" providerId="AD" clId="Web-{BAA49D2F-9FAA-4FD2-8D29-AB7130FB22F4}" dt="2021-05-05T16:58:47.883" v="302" actId="14100"/>
          <ac:spMkLst>
            <pc:docMk/>
            <pc:sldMk cId="977555011" sldId="269"/>
            <ac:spMk id="10" creationId="{326D3B3E-BBA3-46F4-8A6B-1A6A94F05025}"/>
          </ac:spMkLst>
        </pc:spChg>
      </pc:sldChg>
      <pc:sldChg chg="modSp">
        <pc:chgData name="Emilio Manuel Torres Marín" userId="S::emtorresmarin@rozas1.es::49ded702-dd19-4243-9123-d928d2ddf0d8" providerId="AD" clId="Web-{BAA49D2F-9FAA-4FD2-8D29-AB7130FB22F4}" dt="2021-05-05T17:01:53.840" v="341" actId="20577"/>
        <pc:sldMkLst>
          <pc:docMk/>
          <pc:sldMk cId="2482587891" sldId="270"/>
        </pc:sldMkLst>
        <pc:spChg chg="mod">
          <ac:chgData name="Emilio Manuel Torres Marín" userId="S::emtorresmarin@rozas1.es::49ded702-dd19-4243-9123-d928d2ddf0d8" providerId="AD" clId="Web-{BAA49D2F-9FAA-4FD2-8D29-AB7130FB22F4}" dt="2021-05-05T17:01:53.840" v="341" actId="20577"/>
          <ac:spMkLst>
            <pc:docMk/>
            <pc:sldMk cId="2482587891" sldId="270"/>
            <ac:spMk id="5" creationId="{3AC5E11F-55B0-48EF-A8CE-6C0747648722}"/>
          </ac:spMkLst>
        </pc:spChg>
      </pc:sldChg>
      <pc:sldChg chg="modSp">
        <pc:chgData name="Emilio Manuel Torres Marín" userId="S::emtorresmarin@rozas1.es::49ded702-dd19-4243-9123-d928d2ddf0d8" providerId="AD" clId="Web-{BAA49D2F-9FAA-4FD2-8D29-AB7130FB22F4}" dt="2021-05-05T17:10:02.539" v="609" actId="20577"/>
        <pc:sldMkLst>
          <pc:docMk/>
          <pc:sldMk cId="1021528838" sldId="271"/>
        </pc:sldMkLst>
        <pc:spChg chg="mod">
          <ac:chgData name="Emilio Manuel Torres Marín" userId="S::emtorresmarin@rozas1.es::49ded702-dd19-4243-9123-d928d2ddf0d8" providerId="AD" clId="Web-{BAA49D2F-9FAA-4FD2-8D29-AB7130FB22F4}" dt="2021-05-05T17:08:18.818" v="465" actId="20577"/>
          <ac:spMkLst>
            <pc:docMk/>
            <pc:sldMk cId="1021528838" sldId="271"/>
            <ac:spMk id="7" creationId="{B8307DBF-EB4A-4B8C-B42D-2DC1964A97C8}"/>
          </ac:spMkLst>
        </pc:spChg>
        <pc:spChg chg="mod">
          <ac:chgData name="Emilio Manuel Torres Marín" userId="S::emtorresmarin@rozas1.es::49ded702-dd19-4243-9123-d928d2ddf0d8" providerId="AD" clId="Web-{BAA49D2F-9FAA-4FD2-8D29-AB7130FB22F4}" dt="2021-05-05T17:10:02.539" v="609" actId="20577"/>
          <ac:spMkLst>
            <pc:docMk/>
            <pc:sldMk cId="1021528838" sldId="271"/>
            <ac:spMk id="8" creationId="{27A6D7C6-8270-4A64-914A-91C939B22980}"/>
          </ac:spMkLst>
        </pc:spChg>
      </pc:sldChg>
      <pc:sldChg chg="modSp">
        <pc:chgData name="Emilio Manuel Torres Marín" userId="S::emtorresmarin@rozas1.es::49ded702-dd19-4243-9123-d928d2ddf0d8" providerId="AD" clId="Web-{BAA49D2F-9FAA-4FD2-8D29-AB7130FB22F4}" dt="2021-05-05T17:12:29.637" v="662" actId="20577"/>
        <pc:sldMkLst>
          <pc:docMk/>
          <pc:sldMk cId="3609418670" sldId="273"/>
        </pc:sldMkLst>
        <pc:spChg chg="mod">
          <ac:chgData name="Emilio Manuel Torres Marín" userId="S::emtorresmarin@rozas1.es::49ded702-dd19-4243-9123-d928d2ddf0d8" providerId="AD" clId="Web-{BAA49D2F-9FAA-4FD2-8D29-AB7130FB22F4}" dt="2021-05-05T17:12:29.637" v="662" actId="20577"/>
          <ac:spMkLst>
            <pc:docMk/>
            <pc:sldMk cId="3609418670" sldId="273"/>
            <ac:spMk id="4" creationId="{01EC970A-6A2C-44E9-BEAD-BC228B398A95}"/>
          </ac:spMkLst>
        </pc:spChg>
      </pc:sldChg>
      <pc:sldChg chg="modSp">
        <pc:chgData name="Emilio Manuel Torres Marín" userId="S::emtorresmarin@rozas1.es::49ded702-dd19-4243-9123-d928d2ddf0d8" providerId="AD" clId="Web-{BAA49D2F-9FAA-4FD2-8D29-AB7130FB22F4}" dt="2021-05-05T17:13:45.795" v="681" actId="14100"/>
        <pc:sldMkLst>
          <pc:docMk/>
          <pc:sldMk cId="1629099273" sldId="275"/>
        </pc:sldMkLst>
        <pc:spChg chg="mod">
          <ac:chgData name="Emilio Manuel Torres Marín" userId="S::emtorresmarin@rozas1.es::49ded702-dd19-4243-9123-d928d2ddf0d8" providerId="AD" clId="Web-{BAA49D2F-9FAA-4FD2-8D29-AB7130FB22F4}" dt="2021-05-05T17:13:45.795" v="681" actId="14100"/>
          <ac:spMkLst>
            <pc:docMk/>
            <pc:sldMk cId="1629099273" sldId="275"/>
            <ac:spMk id="3" creationId="{5ABF26BE-75AB-4938-99D7-1EE06EE321F2}"/>
          </ac:spMkLst>
        </pc:spChg>
      </pc:sldChg>
      <pc:sldChg chg="addSp delSp modSp">
        <pc:chgData name="Emilio Manuel Torres Marín" userId="S::emtorresmarin@rozas1.es::49ded702-dd19-4243-9123-d928d2ddf0d8" providerId="AD" clId="Web-{BAA49D2F-9FAA-4FD2-8D29-AB7130FB22F4}" dt="2021-05-05T17:16:51.736" v="687" actId="688"/>
        <pc:sldMkLst>
          <pc:docMk/>
          <pc:sldMk cId="63437007" sldId="276"/>
        </pc:sldMkLst>
        <pc:picChg chg="del">
          <ac:chgData name="Emilio Manuel Torres Marín" userId="S::emtorresmarin@rozas1.es::49ded702-dd19-4243-9123-d928d2ddf0d8" providerId="AD" clId="Web-{BAA49D2F-9FAA-4FD2-8D29-AB7130FB22F4}" dt="2021-05-05T17:16:28.127" v="682"/>
          <ac:picMkLst>
            <pc:docMk/>
            <pc:sldMk cId="63437007" sldId="276"/>
            <ac:picMk id="4" creationId="{D760DF56-5C78-4DFF-A95C-9800D12A7FC7}"/>
          </ac:picMkLst>
        </pc:picChg>
        <pc:picChg chg="add mod">
          <ac:chgData name="Emilio Manuel Torres Marín" userId="S::emtorresmarin@rozas1.es::49ded702-dd19-4243-9123-d928d2ddf0d8" providerId="AD" clId="Web-{BAA49D2F-9FAA-4FD2-8D29-AB7130FB22F4}" dt="2021-05-05T17:16:51.736" v="687" actId="688"/>
          <ac:picMkLst>
            <pc:docMk/>
            <pc:sldMk cId="63437007" sldId="276"/>
            <ac:picMk id="14" creationId="{BE708CD5-6212-4CC6-9446-BD1A36255F44}"/>
          </ac:picMkLst>
        </pc:picChg>
      </pc:sldChg>
      <pc:sldChg chg="modSp">
        <pc:chgData name="Emilio Manuel Torres Marín" userId="S::emtorresmarin@rozas1.es::49ded702-dd19-4243-9123-d928d2ddf0d8" providerId="AD" clId="Web-{BAA49D2F-9FAA-4FD2-8D29-AB7130FB22F4}" dt="2021-05-05T17:18:51.036" v="751" actId="20577"/>
        <pc:sldMkLst>
          <pc:docMk/>
          <pc:sldMk cId="3572384155" sldId="277"/>
        </pc:sldMkLst>
        <pc:spChg chg="mod">
          <ac:chgData name="Emilio Manuel Torres Marín" userId="S::emtorresmarin@rozas1.es::49ded702-dd19-4243-9123-d928d2ddf0d8" providerId="AD" clId="Web-{BAA49D2F-9FAA-4FD2-8D29-AB7130FB22F4}" dt="2021-05-05T17:18:51.036" v="751" actId="20577"/>
          <ac:spMkLst>
            <pc:docMk/>
            <pc:sldMk cId="3572384155" sldId="277"/>
            <ac:spMk id="3" creationId="{5ABF26BE-75AB-4938-99D7-1EE06EE321F2}"/>
          </ac:spMkLst>
        </pc:spChg>
        <pc:spChg chg="mod">
          <ac:chgData name="Emilio Manuel Torres Marín" userId="S::emtorresmarin@rozas1.es::49ded702-dd19-4243-9123-d928d2ddf0d8" providerId="AD" clId="Web-{BAA49D2F-9FAA-4FD2-8D29-AB7130FB22F4}" dt="2021-05-05T17:17:20.940" v="688" actId="14100"/>
          <ac:spMkLst>
            <pc:docMk/>
            <pc:sldMk cId="3572384155" sldId="277"/>
            <ac:spMk id="5" creationId="{F0A678E5-6B58-42E4-B0C2-6F8CA0C411EE}"/>
          </ac:spMkLst>
        </pc:spChg>
      </pc:sldChg>
    </pc:docChg>
  </pc:docChgLst>
  <pc:docChgLst>
    <pc:chgData name="Emilio Manuel Torres Marín" userId="S::emtorresmarin@rozas1.es::49ded702-dd19-4243-9123-d928d2ddf0d8" providerId="AD" clId="Web-{C985AC40-C42C-488B-A9BF-262800B9F045}"/>
    <pc:docChg chg="modSld">
      <pc:chgData name="Emilio Manuel Torres Marín" userId="S::emtorresmarin@rozas1.es::49ded702-dd19-4243-9123-d928d2ddf0d8" providerId="AD" clId="Web-{C985AC40-C42C-488B-A9BF-262800B9F045}" dt="2021-05-04T20:15:08.054" v="488" actId="1076"/>
      <pc:docMkLst>
        <pc:docMk/>
      </pc:docMkLst>
      <pc:sldChg chg="modSp">
        <pc:chgData name="Emilio Manuel Torres Marín" userId="S::emtorresmarin@rozas1.es::49ded702-dd19-4243-9123-d928d2ddf0d8" providerId="AD" clId="Web-{C985AC40-C42C-488B-A9BF-262800B9F045}" dt="2021-05-04T19:57:58.224" v="9" actId="20577"/>
        <pc:sldMkLst>
          <pc:docMk/>
          <pc:sldMk cId="3113797998" sldId="258"/>
        </pc:sldMkLst>
        <pc:spChg chg="mod">
          <ac:chgData name="Emilio Manuel Torres Marín" userId="S::emtorresmarin@rozas1.es::49ded702-dd19-4243-9123-d928d2ddf0d8" providerId="AD" clId="Web-{C985AC40-C42C-488B-A9BF-262800B9F045}" dt="2021-05-04T19:57:58.224" v="9" actId="20577"/>
          <ac:spMkLst>
            <pc:docMk/>
            <pc:sldMk cId="3113797998" sldId="258"/>
            <ac:spMk id="2" creationId="{1B6E70A8-BB7F-734F-BFB4-AB2E8D3E6240}"/>
          </ac:spMkLst>
        </pc:spChg>
      </pc:sldChg>
      <pc:sldChg chg="modSp">
        <pc:chgData name="Emilio Manuel Torres Marín" userId="S::emtorresmarin@rozas1.es::49ded702-dd19-4243-9123-d928d2ddf0d8" providerId="AD" clId="Web-{C985AC40-C42C-488B-A9BF-262800B9F045}" dt="2021-05-04T20:03:11.769" v="63" actId="20577"/>
        <pc:sldMkLst>
          <pc:docMk/>
          <pc:sldMk cId="636786710" sldId="261"/>
        </pc:sldMkLst>
        <pc:spChg chg="mod">
          <ac:chgData name="Emilio Manuel Torres Marín" userId="S::emtorresmarin@rozas1.es::49ded702-dd19-4243-9123-d928d2ddf0d8" providerId="AD" clId="Web-{C985AC40-C42C-488B-A9BF-262800B9F045}" dt="2021-05-04T20:03:11.769" v="63" actId="20577"/>
          <ac:spMkLst>
            <pc:docMk/>
            <pc:sldMk cId="636786710" sldId="261"/>
            <ac:spMk id="9" creationId="{B902B13B-B564-4B6A-88A0-32D5A8EF3D41}"/>
          </ac:spMkLst>
        </pc:spChg>
      </pc:sldChg>
      <pc:sldChg chg="modSp">
        <pc:chgData name="Emilio Manuel Torres Marín" userId="S::emtorresmarin@rozas1.es::49ded702-dd19-4243-9123-d928d2ddf0d8" providerId="AD" clId="Web-{C985AC40-C42C-488B-A9BF-262800B9F045}" dt="2021-05-04T20:15:08.054" v="488" actId="1076"/>
        <pc:sldMkLst>
          <pc:docMk/>
          <pc:sldMk cId="236516544" sldId="262"/>
        </pc:sldMkLst>
        <pc:spChg chg="mod">
          <ac:chgData name="Emilio Manuel Torres Marín" userId="S::emtorresmarin@rozas1.es::49ded702-dd19-4243-9123-d928d2ddf0d8" providerId="AD" clId="Web-{C985AC40-C42C-488B-A9BF-262800B9F045}" dt="2021-05-04T20:15:08.054" v="488" actId="1076"/>
          <ac:spMkLst>
            <pc:docMk/>
            <pc:sldMk cId="236516544" sldId="262"/>
            <ac:spMk id="9" creationId="{B00F2564-47CD-4116-9BD5-C7EC5AACF721}"/>
          </ac:spMkLst>
        </pc:spChg>
        <pc:spChg chg="mod">
          <ac:chgData name="Emilio Manuel Torres Marín" userId="S::emtorresmarin@rozas1.es::49ded702-dd19-4243-9123-d928d2ddf0d8" providerId="AD" clId="Web-{C985AC40-C42C-488B-A9BF-262800B9F045}" dt="2021-05-04T20:15:04.398" v="487" actId="20577"/>
          <ac:spMkLst>
            <pc:docMk/>
            <pc:sldMk cId="236516544" sldId="262"/>
            <ac:spMk id="10" creationId="{F8240E70-9D99-4BE0-A106-9C48C6CB6389}"/>
          </ac:spMkLst>
        </pc:spChg>
        <pc:spChg chg="mod">
          <ac:chgData name="Emilio Manuel Torres Marín" userId="S::emtorresmarin@rozas1.es::49ded702-dd19-4243-9123-d928d2ddf0d8" providerId="AD" clId="Web-{C985AC40-C42C-488B-A9BF-262800B9F045}" dt="2021-05-04T20:13:07.145" v="472" actId="1076"/>
          <ac:spMkLst>
            <pc:docMk/>
            <pc:sldMk cId="236516544" sldId="262"/>
            <ac:spMk id="11" creationId="{1A601659-E2A8-45A2-950E-700E24FCD598}"/>
          </ac:spMkLst>
        </pc:spChg>
      </pc:sldChg>
      <pc:sldChg chg="modSp">
        <pc:chgData name="Emilio Manuel Torres Marín" userId="S::emtorresmarin@rozas1.es::49ded702-dd19-4243-9123-d928d2ddf0d8" providerId="AD" clId="Web-{C985AC40-C42C-488B-A9BF-262800B9F045}" dt="2021-05-04T20:05:00.820" v="72" actId="20577"/>
        <pc:sldMkLst>
          <pc:docMk/>
          <pc:sldMk cId="2791619615" sldId="263"/>
        </pc:sldMkLst>
        <pc:spChg chg="mod">
          <ac:chgData name="Emilio Manuel Torres Marín" userId="S::emtorresmarin@rozas1.es::49ded702-dd19-4243-9123-d928d2ddf0d8" providerId="AD" clId="Web-{C985AC40-C42C-488B-A9BF-262800B9F045}" dt="2021-05-04T20:04:34.632" v="69" actId="20577"/>
          <ac:spMkLst>
            <pc:docMk/>
            <pc:sldMk cId="2791619615" sldId="263"/>
            <ac:spMk id="3" creationId="{2F10DA9D-4CA3-4FC4-9769-B05B8E04A4B8}"/>
          </ac:spMkLst>
        </pc:spChg>
        <pc:spChg chg="mod">
          <ac:chgData name="Emilio Manuel Torres Marín" userId="S::emtorresmarin@rozas1.es::49ded702-dd19-4243-9123-d928d2ddf0d8" providerId="AD" clId="Web-{C985AC40-C42C-488B-A9BF-262800B9F045}" dt="2021-05-04T20:05:00.820" v="72" actId="20577"/>
          <ac:spMkLst>
            <pc:docMk/>
            <pc:sldMk cId="2791619615" sldId="263"/>
            <ac:spMk id="10" creationId="{C7FC3D08-6231-465E-B539-F954CA29BF5C}"/>
          </ac:spMkLst>
        </pc:spChg>
      </pc:sldChg>
      <pc:sldChg chg="modSp">
        <pc:chgData name="Emilio Manuel Torres Marín" userId="S::emtorresmarin@rozas1.es::49ded702-dd19-4243-9123-d928d2ddf0d8" providerId="AD" clId="Web-{C985AC40-C42C-488B-A9BF-262800B9F045}" dt="2021-05-04T20:05:28.024" v="74" actId="20577"/>
        <pc:sldMkLst>
          <pc:docMk/>
          <pc:sldMk cId="215371469" sldId="264"/>
        </pc:sldMkLst>
        <pc:spChg chg="mod">
          <ac:chgData name="Emilio Manuel Torres Marín" userId="S::emtorresmarin@rozas1.es::49ded702-dd19-4243-9123-d928d2ddf0d8" providerId="AD" clId="Web-{C985AC40-C42C-488B-A9BF-262800B9F045}" dt="2021-05-04T20:05:28.024" v="74" actId="20577"/>
          <ac:spMkLst>
            <pc:docMk/>
            <pc:sldMk cId="215371469" sldId="264"/>
            <ac:spMk id="7" creationId="{DD962582-374C-49DE-BE5B-8116AA797636}"/>
          </ac:spMkLst>
        </pc:spChg>
      </pc:sldChg>
      <pc:sldChg chg="modSp">
        <pc:chgData name="Emilio Manuel Torres Marín" userId="S::emtorresmarin@rozas1.es::49ded702-dd19-4243-9123-d928d2ddf0d8" providerId="AD" clId="Web-{C985AC40-C42C-488B-A9BF-262800B9F045}" dt="2021-05-04T19:59:39.992" v="42" actId="20577"/>
        <pc:sldMkLst>
          <pc:docMk/>
          <pc:sldMk cId="716507733" sldId="267"/>
        </pc:sldMkLst>
        <pc:spChg chg="mod">
          <ac:chgData name="Emilio Manuel Torres Marín" userId="S::emtorresmarin@rozas1.es::49ded702-dd19-4243-9123-d928d2ddf0d8" providerId="AD" clId="Web-{C985AC40-C42C-488B-A9BF-262800B9F045}" dt="2021-05-04T19:59:39.992" v="42" actId="20577"/>
          <ac:spMkLst>
            <pc:docMk/>
            <pc:sldMk cId="716507733" sldId="267"/>
            <ac:spMk id="13" creationId="{055E3D00-90BA-4ECD-828C-3BB608DAE13C}"/>
          </ac:spMkLst>
        </pc:spChg>
      </pc:sldChg>
      <pc:sldChg chg="modSp">
        <pc:chgData name="Emilio Manuel Torres Marín" userId="S::emtorresmarin@rozas1.es::49ded702-dd19-4243-9123-d928d2ddf0d8" providerId="AD" clId="Web-{C985AC40-C42C-488B-A9BF-262800B9F045}" dt="2021-05-04T20:01:37.420" v="54" actId="20577"/>
        <pc:sldMkLst>
          <pc:docMk/>
          <pc:sldMk cId="977555011" sldId="269"/>
        </pc:sldMkLst>
        <pc:spChg chg="mod">
          <ac:chgData name="Emilio Manuel Torres Marín" userId="S::emtorresmarin@rozas1.es::49ded702-dd19-4243-9123-d928d2ddf0d8" providerId="AD" clId="Web-{C985AC40-C42C-488B-A9BF-262800B9F045}" dt="2021-05-04T20:01:37.420" v="54" actId="20577"/>
          <ac:spMkLst>
            <pc:docMk/>
            <pc:sldMk cId="977555011" sldId="269"/>
            <ac:spMk id="8" creationId="{9DA13BFD-A59B-4207-BAFE-C598197CB211}"/>
          </ac:spMkLst>
        </pc:spChg>
        <pc:spChg chg="mod">
          <ac:chgData name="Emilio Manuel Torres Marín" userId="S::emtorresmarin@rozas1.es::49ded702-dd19-4243-9123-d928d2ddf0d8" providerId="AD" clId="Web-{C985AC40-C42C-488B-A9BF-262800B9F045}" dt="2021-05-04T20:01:17.560" v="44" actId="20577"/>
          <ac:spMkLst>
            <pc:docMk/>
            <pc:sldMk cId="977555011" sldId="269"/>
            <ac:spMk id="10" creationId="{326D3B3E-BBA3-46F4-8A6B-1A6A94F05025}"/>
          </ac:spMkLst>
        </pc:spChg>
      </pc:sldChg>
      <pc:sldChg chg="modSp">
        <pc:chgData name="Emilio Manuel Torres Marín" userId="S::emtorresmarin@rozas1.es::49ded702-dd19-4243-9123-d928d2ddf0d8" providerId="AD" clId="Web-{C985AC40-C42C-488B-A9BF-262800B9F045}" dt="2021-05-04T20:02:19.015" v="58" actId="20577"/>
        <pc:sldMkLst>
          <pc:docMk/>
          <pc:sldMk cId="2482587891" sldId="270"/>
        </pc:sldMkLst>
        <pc:spChg chg="mod">
          <ac:chgData name="Emilio Manuel Torres Marín" userId="S::emtorresmarin@rozas1.es::49ded702-dd19-4243-9123-d928d2ddf0d8" providerId="AD" clId="Web-{C985AC40-C42C-488B-A9BF-262800B9F045}" dt="2021-05-04T20:02:11.405" v="56" actId="20577"/>
          <ac:spMkLst>
            <pc:docMk/>
            <pc:sldMk cId="2482587891" sldId="270"/>
            <ac:spMk id="6" creationId="{34690C36-2DAD-441E-B68D-33F12243C839}"/>
          </ac:spMkLst>
        </pc:spChg>
        <pc:spChg chg="mod">
          <ac:chgData name="Emilio Manuel Torres Marín" userId="S::emtorresmarin@rozas1.es::49ded702-dd19-4243-9123-d928d2ddf0d8" providerId="AD" clId="Web-{C985AC40-C42C-488B-A9BF-262800B9F045}" dt="2021-05-04T20:02:19.015" v="58" actId="20577"/>
          <ac:spMkLst>
            <pc:docMk/>
            <pc:sldMk cId="2482587891" sldId="270"/>
            <ac:spMk id="12" creationId="{48AE4314-845B-4207-9180-D00CFF8A36DA}"/>
          </ac:spMkLst>
        </pc:spChg>
      </pc:sldChg>
      <pc:sldChg chg="modSp">
        <pc:chgData name="Emilio Manuel Torres Marín" userId="S::emtorresmarin@rozas1.es::49ded702-dd19-4243-9123-d928d2ddf0d8" providerId="AD" clId="Web-{C985AC40-C42C-488B-A9BF-262800B9F045}" dt="2021-05-04T20:03:58.631" v="67" actId="20577"/>
        <pc:sldMkLst>
          <pc:docMk/>
          <pc:sldMk cId="1021528838" sldId="271"/>
        </pc:sldMkLst>
        <pc:spChg chg="mod">
          <ac:chgData name="Emilio Manuel Torres Marín" userId="S::emtorresmarin@rozas1.es::49ded702-dd19-4243-9123-d928d2ddf0d8" providerId="AD" clId="Web-{C985AC40-C42C-488B-A9BF-262800B9F045}" dt="2021-05-04T20:03:43.427" v="65" actId="20577"/>
          <ac:spMkLst>
            <pc:docMk/>
            <pc:sldMk cId="1021528838" sldId="271"/>
            <ac:spMk id="6" creationId="{E99DB860-544D-42D8-B6DB-734DB5A25B4A}"/>
          </ac:spMkLst>
        </pc:spChg>
        <pc:spChg chg="mod">
          <ac:chgData name="Emilio Manuel Torres Marín" userId="S::emtorresmarin@rozas1.es::49ded702-dd19-4243-9123-d928d2ddf0d8" providerId="AD" clId="Web-{C985AC40-C42C-488B-A9BF-262800B9F045}" dt="2021-05-04T20:03:58.631" v="67" actId="20577"/>
          <ac:spMkLst>
            <pc:docMk/>
            <pc:sldMk cId="1021528838" sldId="271"/>
            <ac:spMk id="7" creationId="{B8307DBF-EB4A-4B8C-B42D-2DC1964A97C8}"/>
          </ac:spMkLst>
        </pc:spChg>
      </pc:sldChg>
      <pc:sldChg chg="modSp">
        <pc:chgData name="Emilio Manuel Torres Marín" userId="S::emtorresmarin@rozas1.es::49ded702-dd19-4243-9123-d928d2ddf0d8" providerId="AD" clId="Web-{C985AC40-C42C-488B-A9BF-262800B9F045}" dt="2021-05-04T20:11:50.174" v="458" actId="20577"/>
        <pc:sldMkLst>
          <pc:docMk/>
          <pc:sldMk cId="3609418670" sldId="273"/>
        </pc:sldMkLst>
        <pc:spChg chg="mod">
          <ac:chgData name="Emilio Manuel Torres Marín" userId="S::emtorresmarin@rozas1.es::49ded702-dd19-4243-9123-d928d2ddf0d8" providerId="AD" clId="Web-{C985AC40-C42C-488B-A9BF-262800B9F045}" dt="2021-05-04T20:11:10.595" v="449" actId="20577"/>
          <ac:spMkLst>
            <pc:docMk/>
            <pc:sldMk cId="3609418670" sldId="273"/>
            <ac:spMk id="4" creationId="{01EC970A-6A2C-44E9-BEAD-BC228B398A95}"/>
          </ac:spMkLst>
        </pc:spChg>
        <pc:spChg chg="mod">
          <ac:chgData name="Emilio Manuel Torres Marín" userId="S::emtorresmarin@rozas1.es::49ded702-dd19-4243-9123-d928d2ddf0d8" providerId="AD" clId="Web-{C985AC40-C42C-488B-A9BF-262800B9F045}" dt="2021-05-04T20:11:42.627" v="455" actId="20577"/>
          <ac:spMkLst>
            <pc:docMk/>
            <pc:sldMk cId="3609418670" sldId="273"/>
            <ac:spMk id="5" creationId="{04270C1B-5258-45AE-943F-2211DCAE1267}"/>
          </ac:spMkLst>
        </pc:spChg>
        <pc:spChg chg="mod">
          <ac:chgData name="Emilio Manuel Torres Marín" userId="S::emtorresmarin@rozas1.es::49ded702-dd19-4243-9123-d928d2ddf0d8" providerId="AD" clId="Web-{C985AC40-C42C-488B-A9BF-262800B9F045}" dt="2021-05-04T20:08:30.888" v="285" actId="20577"/>
          <ac:spMkLst>
            <pc:docMk/>
            <pc:sldMk cId="3609418670" sldId="273"/>
            <ac:spMk id="8" creationId="{27A6D7C6-8270-4A64-914A-91C939B22980}"/>
          </ac:spMkLst>
        </pc:spChg>
        <pc:spChg chg="mod">
          <ac:chgData name="Emilio Manuel Torres Marín" userId="S::emtorresmarin@rozas1.es::49ded702-dd19-4243-9123-d928d2ddf0d8" providerId="AD" clId="Web-{C985AC40-C42C-488B-A9BF-262800B9F045}" dt="2021-05-04T20:11:50.174" v="458" actId="20577"/>
          <ac:spMkLst>
            <pc:docMk/>
            <pc:sldMk cId="3609418670" sldId="273"/>
            <ac:spMk id="11" creationId="{B6EC8BF5-06EB-4F68-ACA1-3D022C1B16FB}"/>
          </ac:spMkLst>
        </pc:spChg>
      </pc:sldChg>
      <pc:sldChg chg="modSp">
        <pc:chgData name="Emilio Manuel Torres Marín" userId="S::emtorresmarin@rozas1.es::49ded702-dd19-4243-9123-d928d2ddf0d8" providerId="AD" clId="Web-{C985AC40-C42C-488B-A9BF-262800B9F045}" dt="2021-05-04T20:13:52.302" v="477" actId="20577"/>
        <pc:sldMkLst>
          <pc:docMk/>
          <pc:sldMk cId="63437007" sldId="276"/>
        </pc:sldMkLst>
        <pc:spChg chg="mod">
          <ac:chgData name="Emilio Manuel Torres Marín" userId="S::emtorresmarin@rozas1.es::49ded702-dd19-4243-9123-d928d2ddf0d8" providerId="AD" clId="Web-{C985AC40-C42C-488B-A9BF-262800B9F045}" dt="2021-05-04T20:13:52.302" v="477" actId="20577"/>
          <ac:spMkLst>
            <pc:docMk/>
            <pc:sldMk cId="63437007" sldId="276"/>
            <ac:spMk id="5" creationId="{F0A678E5-6B58-42E4-B0C2-6F8CA0C411EE}"/>
          </ac:spMkLst>
        </pc:spChg>
      </pc:sldChg>
      <pc:sldChg chg="modSp">
        <pc:chgData name="Emilio Manuel Torres Marín" userId="S::emtorresmarin@rozas1.es::49ded702-dd19-4243-9123-d928d2ddf0d8" providerId="AD" clId="Web-{C985AC40-C42C-488B-A9BF-262800B9F045}" dt="2021-05-04T20:14:12.225" v="480" actId="20577"/>
        <pc:sldMkLst>
          <pc:docMk/>
          <pc:sldMk cId="3572384155" sldId="277"/>
        </pc:sldMkLst>
        <pc:spChg chg="mod">
          <ac:chgData name="Emilio Manuel Torres Marín" userId="S::emtorresmarin@rozas1.es::49ded702-dd19-4243-9123-d928d2ddf0d8" providerId="AD" clId="Web-{C985AC40-C42C-488B-A9BF-262800B9F045}" dt="2021-05-04T20:14:12.225" v="480" actId="20577"/>
          <ac:spMkLst>
            <pc:docMk/>
            <pc:sldMk cId="3572384155" sldId="277"/>
            <ac:spMk id="3" creationId="{5ABF26BE-75AB-4938-99D7-1EE06EE321F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D14C9-7EAC-D34B-9145-E37B13218A43}" type="datetimeFigureOut">
              <a:rPr lang="es-ES_tradnl" smtClean="0"/>
              <a:t>05/05/2021</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C893C-170F-3F49-819B-7F459AA9F708}" type="slidenum">
              <a:rPr lang="es-ES_tradnl" smtClean="0"/>
              <a:t>‹Nº›</a:t>
            </a:fld>
            <a:endParaRPr lang="es-ES_tradnl"/>
          </a:p>
        </p:txBody>
      </p:sp>
    </p:spTree>
    <p:extLst>
      <p:ext uri="{BB962C8B-B14F-4D97-AF65-F5344CB8AC3E}">
        <p14:creationId xmlns:p14="http://schemas.microsoft.com/office/powerpoint/2010/main" val="296761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PORTADA">
    <p:spTree>
      <p:nvGrpSpPr>
        <p:cNvPr id="1" name=""/>
        <p:cNvGrpSpPr/>
        <p:nvPr/>
      </p:nvGrpSpPr>
      <p:grpSpPr>
        <a:xfrm>
          <a:off x="0" y="0"/>
          <a:ext cx="0" cy="0"/>
          <a:chOff x="0" y="0"/>
          <a:chExt cx="0" cy="0"/>
        </a:xfrm>
      </p:grpSpPr>
      <p:sp>
        <p:nvSpPr>
          <p:cNvPr id="17" name="Marcador de texto 14">
            <a:extLst>
              <a:ext uri="{FF2B5EF4-FFF2-40B4-BE49-F238E27FC236}">
                <a16:creationId xmlns:a16="http://schemas.microsoft.com/office/drawing/2014/main" id="{5857A615-97E6-7840-AB03-018F8F0CCA5E}"/>
              </a:ext>
            </a:extLst>
          </p:cNvPr>
          <p:cNvSpPr>
            <a:spLocks noGrp="1"/>
          </p:cNvSpPr>
          <p:nvPr>
            <p:ph type="body" sz="quarter" idx="12" hasCustomPrompt="1"/>
          </p:nvPr>
        </p:nvSpPr>
        <p:spPr>
          <a:xfrm>
            <a:off x="5055136" y="2574871"/>
            <a:ext cx="6611937" cy="639762"/>
          </a:xfrm>
          <a:prstGeom prst="rect">
            <a:avLst/>
          </a:prstGeom>
        </p:spPr>
        <p:txBody>
          <a:bodyPr/>
          <a:lstStyle>
            <a:lvl1pPr marL="0" indent="0">
              <a:buNone/>
              <a:defRPr sz="4000" b="1">
                <a:solidFill>
                  <a:srgbClr val="FF2C3E"/>
                </a:solidFill>
              </a:defRPr>
            </a:lvl1pPr>
          </a:lstStyle>
          <a:p>
            <a:r>
              <a:rPr lang="es-ES"/>
              <a:t>TÍTULO DE LA PRESENTACIÓN</a:t>
            </a:r>
            <a:endParaRPr lang="es-ES_tradnl"/>
          </a:p>
        </p:txBody>
      </p:sp>
      <p:sp>
        <p:nvSpPr>
          <p:cNvPr id="18" name="Marcador de texto 14">
            <a:extLst>
              <a:ext uri="{FF2B5EF4-FFF2-40B4-BE49-F238E27FC236}">
                <a16:creationId xmlns:a16="http://schemas.microsoft.com/office/drawing/2014/main" id="{730C4FC1-07D8-1F4A-ACD6-9EFBFE3D08A8}"/>
              </a:ext>
            </a:extLst>
          </p:cNvPr>
          <p:cNvSpPr>
            <a:spLocks noGrp="1"/>
          </p:cNvSpPr>
          <p:nvPr>
            <p:ph type="body" sz="quarter" idx="13" hasCustomPrompt="1"/>
          </p:nvPr>
        </p:nvSpPr>
        <p:spPr>
          <a:xfrm>
            <a:off x="5055135" y="3214632"/>
            <a:ext cx="6611937" cy="1366511"/>
          </a:xfrm>
          <a:prstGeom prst="rect">
            <a:avLst/>
          </a:prstGeom>
        </p:spPr>
        <p:txBody>
          <a:bodyPr/>
          <a:lstStyle>
            <a:lvl1pPr marL="0" indent="0">
              <a:buNone/>
              <a:defRPr sz="2200" b="1">
                <a:solidFill>
                  <a:srgbClr val="104398"/>
                </a:solidFill>
              </a:defRPr>
            </a:lvl1pPr>
          </a:lstStyle>
          <a:p>
            <a:r>
              <a:rPr lang="es-ES"/>
              <a:t>Subtítulo</a:t>
            </a:r>
            <a:endParaRPr lang="es-ES_tradnl"/>
          </a:p>
        </p:txBody>
      </p:sp>
      <p:sp>
        <p:nvSpPr>
          <p:cNvPr id="22" name="Marcador de posición de imagen 20">
            <a:extLst>
              <a:ext uri="{FF2B5EF4-FFF2-40B4-BE49-F238E27FC236}">
                <a16:creationId xmlns:a16="http://schemas.microsoft.com/office/drawing/2014/main" id="{0EC8556C-A83F-4F4D-9E1C-CA0FF0E7E9AF}"/>
              </a:ext>
            </a:extLst>
          </p:cNvPr>
          <p:cNvSpPr>
            <a:spLocks noGrp="1"/>
          </p:cNvSpPr>
          <p:nvPr>
            <p:ph type="pic" sz="quarter" idx="14"/>
          </p:nvPr>
        </p:nvSpPr>
        <p:spPr>
          <a:xfrm>
            <a:off x="-1" y="0"/>
            <a:ext cx="4620037" cy="6858000"/>
          </a:xfrm>
          <a:prstGeom prst="rect">
            <a:avLst/>
          </a:prstGeom>
        </p:spPr>
        <p:txBody>
          <a:bodyPr/>
          <a:lstStyle/>
          <a:p>
            <a:endParaRPr lang="es-ES_tradnl"/>
          </a:p>
        </p:txBody>
      </p:sp>
    </p:spTree>
    <p:extLst>
      <p:ext uri="{BB962C8B-B14F-4D97-AF65-F5344CB8AC3E}">
        <p14:creationId xmlns:p14="http://schemas.microsoft.com/office/powerpoint/2010/main" val="263200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2449FC-BC77-2440-A280-B3D5FFD7B28F}"/>
              </a:ext>
            </a:extLst>
          </p:cNvPr>
          <p:cNvSpPr>
            <a:spLocks noGrp="1"/>
          </p:cNvSpPr>
          <p:nvPr>
            <p:ph type="title" hasCustomPrompt="1"/>
          </p:nvPr>
        </p:nvSpPr>
        <p:spPr>
          <a:xfrm>
            <a:off x="0" y="2769997"/>
            <a:ext cx="12192000" cy="613283"/>
          </a:xfrm>
          <a:prstGeom prst="rect">
            <a:avLst/>
          </a:prstGeom>
        </p:spPr>
        <p:txBody>
          <a:bodyPr/>
          <a:lstStyle>
            <a:lvl1pPr algn="ctr">
              <a:defRPr sz="4000" b="1">
                <a:solidFill>
                  <a:schemeClr val="bg1"/>
                </a:solidFill>
                <a:latin typeface="Calibri" panose="020F0502020204030204" pitchFamily="34" charset="0"/>
                <a:cs typeface="Calibri" panose="020F0502020204030204" pitchFamily="34" charset="0"/>
              </a:defRPr>
            </a:lvl1pPr>
          </a:lstStyle>
          <a:p>
            <a:r>
              <a:rPr lang="es-ES"/>
              <a:t>TÍTULO DE LA SECCIÓN</a:t>
            </a:r>
            <a:endParaRPr lang="es-ES_tradnl"/>
          </a:p>
        </p:txBody>
      </p:sp>
      <p:sp>
        <p:nvSpPr>
          <p:cNvPr id="6" name="Marcador de texto 4">
            <a:extLst>
              <a:ext uri="{FF2B5EF4-FFF2-40B4-BE49-F238E27FC236}">
                <a16:creationId xmlns:a16="http://schemas.microsoft.com/office/drawing/2014/main" id="{6D00B64B-83E9-054A-85B6-42546A91927B}"/>
              </a:ext>
            </a:extLst>
          </p:cNvPr>
          <p:cNvSpPr>
            <a:spLocks noGrp="1"/>
          </p:cNvSpPr>
          <p:nvPr>
            <p:ph type="body" sz="quarter" idx="10" hasCustomPrompt="1"/>
          </p:nvPr>
        </p:nvSpPr>
        <p:spPr>
          <a:xfrm>
            <a:off x="0" y="3511296"/>
            <a:ext cx="12192000" cy="704850"/>
          </a:xfrm>
          <a:prstGeom prst="rect">
            <a:avLst/>
          </a:prstGeom>
        </p:spPr>
        <p:txBody>
          <a:bodyPr/>
          <a:lstStyle>
            <a:lvl1pPr marL="0" indent="0" algn="ctr">
              <a:buNone/>
              <a:defRPr sz="2400" b="1">
                <a:solidFill>
                  <a:schemeClr val="bg1"/>
                </a:solidFill>
              </a:defRPr>
            </a:lvl1pPr>
          </a:lstStyle>
          <a:p>
            <a:r>
              <a:rPr lang="es-ES"/>
              <a:t>Subtítulo</a:t>
            </a:r>
            <a:endParaRPr lang="es-ES_tradnl"/>
          </a:p>
        </p:txBody>
      </p:sp>
    </p:spTree>
    <p:extLst>
      <p:ext uri="{BB962C8B-B14F-4D97-AF65-F5344CB8AC3E}">
        <p14:creationId xmlns:p14="http://schemas.microsoft.com/office/powerpoint/2010/main" val="164161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5" name="Título 14">
            <a:extLst>
              <a:ext uri="{FF2B5EF4-FFF2-40B4-BE49-F238E27FC236}">
                <a16:creationId xmlns:a16="http://schemas.microsoft.com/office/drawing/2014/main" id="{EED8F0B0-34D7-844F-9E82-24D910DF39FE}"/>
              </a:ext>
            </a:extLst>
          </p:cNvPr>
          <p:cNvSpPr>
            <a:spLocks noGrp="1"/>
          </p:cNvSpPr>
          <p:nvPr>
            <p:ph type="title" hasCustomPrompt="1"/>
          </p:nvPr>
        </p:nvSpPr>
        <p:spPr>
          <a:xfrm>
            <a:off x="167640" y="291973"/>
            <a:ext cx="8878824" cy="463931"/>
          </a:xfrm>
          <a:prstGeom prst="rect">
            <a:avLst/>
          </a:prstGeom>
        </p:spPr>
        <p:txBody>
          <a:bodyPr/>
          <a:lstStyle>
            <a:lvl1pPr>
              <a:defRPr sz="2200" b="1">
                <a:solidFill>
                  <a:srgbClr val="FF2C3E"/>
                </a:solidFill>
                <a:latin typeface="+mn-lt"/>
              </a:defRPr>
            </a:lvl1pPr>
          </a:lstStyle>
          <a:p>
            <a:r>
              <a:rPr lang="es-ES"/>
              <a:t>Título de la diapositiva</a:t>
            </a:r>
            <a:endParaRPr lang="es-ES_tradnl"/>
          </a:p>
        </p:txBody>
      </p:sp>
    </p:spTree>
    <p:extLst>
      <p:ext uri="{BB962C8B-B14F-4D97-AF65-F5344CB8AC3E}">
        <p14:creationId xmlns:p14="http://schemas.microsoft.com/office/powerpoint/2010/main" val="27407007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0CFB8EA-B10D-B649-AD44-B088577C3C7C}"/>
              </a:ext>
            </a:extLst>
          </p:cNvPr>
          <p:cNvPicPr>
            <a:picLocks noChangeAspect="1"/>
          </p:cNvPicPr>
          <p:nvPr userDrawn="1"/>
        </p:nvPicPr>
        <p:blipFill>
          <a:blip r:embed="rId3"/>
          <a:stretch>
            <a:fillRect/>
          </a:stretch>
        </p:blipFill>
        <p:spPr>
          <a:xfrm>
            <a:off x="4915042" y="282094"/>
            <a:ext cx="4267532" cy="946104"/>
          </a:xfrm>
          <a:prstGeom prst="rect">
            <a:avLst/>
          </a:prstGeom>
        </p:spPr>
      </p:pic>
      <p:pic>
        <p:nvPicPr>
          <p:cNvPr id="8" name="Imagen 7">
            <a:extLst>
              <a:ext uri="{FF2B5EF4-FFF2-40B4-BE49-F238E27FC236}">
                <a16:creationId xmlns:a16="http://schemas.microsoft.com/office/drawing/2014/main" id="{2F763382-E50C-114A-90E7-5CBDFA560010}"/>
              </a:ext>
            </a:extLst>
          </p:cNvPr>
          <p:cNvPicPr>
            <a:picLocks noChangeAspect="1"/>
          </p:cNvPicPr>
          <p:nvPr userDrawn="1"/>
        </p:nvPicPr>
        <p:blipFill>
          <a:blip r:embed="rId4"/>
          <a:stretch>
            <a:fillRect/>
          </a:stretch>
        </p:blipFill>
        <p:spPr>
          <a:xfrm>
            <a:off x="5194598" y="5946188"/>
            <a:ext cx="2124586" cy="336825"/>
          </a:xfrm>
          <a:prstGeom prst="rect">
            <a:avLst/>
          </a:prstGeom>
        </p:spPr>
      </p:pic>
      <p:pic>
        <p:nvPicPr>
          <p:cNvPr id="9" name="Imagen 8">
            <a:extLst>
              <a:ext uri="{FF2B5EF4-FFF2-40B4-BE49-F238E27FC236}">
                <a16:creationId xmlns:a16="http://schemas.microsoft.com/office/drawing/2014/main" id="{21887603-D5A5-D24E-80D0-EFCE974E30BB}"/>
              </a:ext>
            </a:extLst>
          </p:cNvPr>
          <p:cNvPicPr>
            <a:picLocks noChangeAspect="1"/>
          </p:cNvPicPr>
          <p:nvPr userDrawn="1"/>
        </p:nvPicPr>
        <p:blipFill>
          <a:blip r:embed="rId5"/>
          <a:stretch>
            <a:fillRect/>
          </a:stretch>
        </p:blipFill>
        <p:spPr>
          <a:xfrm>
            <a:off x="7750583" y="5877021"/>
            <a:ext cx="1754790" cy="624187"/>
          </a:xfrm>
          <a:prstGeom prst="rect">
            <a:avLst/>
          </a:prstGeom>
        </p:spPr>
      </p:pic>
      <p:pic>
        <p:nvPicPr>
          <p:cNvPr id="10" name="Imagen 9">
            <a:extLst>
              <a:ext uri="{FF2B5EF4-FFF2-40B4-BE49-F238E27FC236}">
                <a16:creationId xmlns:a16="http://schemas.microsoft.com/office/drawing/2014/main" id="{27DB9E44-BA3D-CA49-AECC-851015A1F09D}"/>
              </a:ext>
            </a:extLst>
          </p:cNvPr>
          <p:cNvPicPr>
            <a:picLocks noChangeAspect="1"/>
          </p:cNvPicPr>
          <p:nvPr userDrawn="1"/>
        </p:nvPicPr>
        <p:blipFill>
          <a:blip r:embed="rId6"/>
          <a:stretch>
            <a:fillRect/>
          </a:stretch>
        </p:blipFill>
        <p:spPr>
          <a:xfrm>
            <a:off x="11180064" y="5633694"/>
            <a:ext cx="729623" cy="976118"/>
          </a:xfrm>
          <a:prstGeom prst="rect">
            <a:avLst/>
          </a:prstGeom>
        </p:spPr>
      </p:pic>
    </p:spTree>
    <p:extLst>
      <p:ext uri="{BB962C8B-B14F-4D97-AF65-F5344CB8AC3E}">
        <p14:creationId xmlns:p14="http://schemas.microsoft.com/office/powerpoint/2010/main" val="1986059062"/>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5ED8F35-FAFF-774E-8B0C-A4687F9282B4}"/>
              </a:ext>
            </a:extLst>
          </p:cNvPr>
          <p:cNvSpPr/>
          <p:nvPr userDrawn="1"/>
        </p:nvSpPr>
        <p:spPr>
          <a:xfrm>
            <a:off x="0" y="1563624"/>
            <a:ext cx="12192000" cy="3849624"/>
          </a:xfrm>
          <a:prstGeom prst="rect">
            <a:avLst/>
          </a:prstGeom>
          <a:solidFill>
            <a:srgbClr val="FF2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7" name="Imagen 6">
            <a:extLst>
              <a:ext uri="{FF2B5EF4-FFF2-40B4-BE49-F238E27FC236}">
                <a16:creationId xmlns:a16="http://schemas.microsoft.com/office/drawing/2014/main" id="{20CFB8EA-B10D-B649-AD44-B088577C3C7C}"/>
              </a:ext>
            </a:extLst>
          </p:cNvPr>
          <p:cNvPicPr>
            <a:picLocks noChangeAspect="1"/>
          </p:cNvPicPr>
          <p:nvPr userDrawn="1"/>
        </p:nvPicPr>
        <p:blipFill>
          <a:blip r:embed="rId3"/>
          <a:stretch>
            <a:fillRect/>
          </a:stretch>
        </p:blipFill>
        <p:spPr>
          <a:xfrm>
            <a:off x="3962234" y="355853"/>
            <a:ext cx="4267532" cy="946104"/>
          </a:xfrm>
          <a:prstGeom prst="rect">
            <a:avLst/>
          </a:prstGeom>
        </p:spPr>
      </p:pic>
      <p:pic>
        <p:nvPicPr>
          <p:cNvPr id="8" name="Imagen 7">
            <a:extLst>
              <a:ext uri="{FF2B5EF4-FFF2-40B4-BE49-F238E27FC236}">
                <a16:creationId xmlns:a16="http://schemas.microsoft.com/office/drawing/2014/main" id="{2F763382-E50C-114A-90E7-5CBDFA560010}"/>
              </a:ext>
            </a:extLst>
          </p:cNvPr>
          <p:cNvPicPr>
            <a:picLocks noChangeAspect="1"/>
          </p:cNvPicPr>
          <p:nvPr userDrawn="1"/>
        </p:nvPicPr>
        <p:blipFill>
          <a:blip r:embed="rId4"/>
          <a:stretch>
            <a:fillRect/>
          </a:stretch>
        </p:blipFill>
        <p:spPr>
          <a:xfrm>
            <a:off x="425087" y="5948017"/>
            <a:ext cx="2124586" cy="336825"/>
          </a:xfrm>
          <a:prstGeom prst="rect">
            <a:avLst/>
          </a:prstGeom>
        </p:spPr>
      </p:pic>
      <p:pic>
        <p:nvPicPr>
          <p:cNvPr id="9" name="Imagen 8">
            <a:extLst>
              <a:ext uri="{FF2B5EF4-FFF2-40B4-BE49-F238E27FC236}">
                <a16:creationId xmlns:a16="http://schemas.microsoft.com/office/drawing/2014/main" id="{21887603-D5A5-D24E-80D0-EFCE974E30BB}"/>
              </a:ext>
            </a:extLst>
          </p:cNvPr>
          <p:cNvPicPr>
            <a:picLocks noChangeAspect="1"/>
          </p:cNvPicPr>
          <p:nvPr userDrawn="1"/>
        </p:nvPicPr>
        <p:blipFill>
          <a:blip r:embed="rId5"/>
          <a:stretch>
            <a:fillRect/>
          </a:stretch>
        </p:blipFill>
        <p:spPr>
          <a:xfrm>
            <a:off x="3072512" y="5878850"/>
            <a:ext cx="1754790" cy="624187"/>
          </a:xfrm>
          <a:prstGeom prst="rect">
            <a:avLst/>
          </a:prstGeom>
        </p:spPr>
      </p:pic>
      <p:pic>
        <p:nvPicPr>
          <p:cNvPr id="10" name="Imagen 9">
            <a:extLst>
              <a:ext uri="{FF2B5EF4-FFF2-40B4-BE49-F238E27FC236}">
                <a16:creationId xmlns:a16="http://schemas.microsoft.com/office/drawing/2014/main" id="{27DB9E44-BA3D-CA49-AECC-851015A1F09D}"/>
              </a:ext>
            </a:extLst>
          </p:cNvPr>
          <p:cNvPicPr>
            <a:picLocks noChangeAspect="1"/>
          </p:cNvPicPr>
          <p:nvPr userDrawn="1"/>
        </p:nvPicPr>
        <p:blipFill>
          <a:blip r:embed="rId6"/>
          <a:stretch>
            <a:fillRect/>
          </a:stretch>
        </p:blipFill>
        <p:spPr>
          <a:xfrm>
            <a:off x="11180064" y="5633694"/>
            <a:ext cx="729623" cy="976118"/>
          </a:xfrm>
          <a:prstGeom prst="rect">
            <a:avLst/>
          </a:prstGeom>
        </p:spPr>
      </p:pic>
    </p:spTree>
    <p:extLst>
      <p:ext uri="{BB962C8B-B14F-4D97-AF65-F5344CB8AC3E}">
        <p14:creationId xmlns:p14="http://schemas.microsoft.com/office/powerpoint/2010/main" val="126779445"/>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0CFB8EA-B10D-B649-AD44-B088577C3C7C}"/>
              </a:ext>
            </a:extLst>
          </p:cNvPr>
          <p:cNvPicPr>
            <a:picLocks noChangeAspect="1"/>
          </p:cNvPicPr>
          <p:nvPr userDrawn="1"/>
        </p:nvPicPr>
        <p:blipFill>
          <a:blip r:embed="rId3"/>
          <a:stretch>
            <a:fillRect/>
          </a:stretch>
        </p:blipFill>
        <p:spPr>
          <a:xfrm>
            <a:off x="9532593" y="182026"/>
            <a:ext cx="2517302" cy="558081"/>
          </a:xfrm>
          <a:prstGeom prst="rect">
            <a:avLst/>
          </a:prstGeom>
        </p:spPr>
      </p:pic>
      <p:pic>
        <p:nvPicPr>
          <p:cNvPr id="8" name="Imagen 7">
            <a:extLst>
              <a:ext uri="{FF2B5EF4-FFF2-40B4-BE49-F238E27FC236}">
                <a16:creationId xmlns:a16="http://schemas.microsoft.com/office/drawing/2014/main" id="{2F763382-E50C-114A-90E7-5CBDFA560010}"/>
              </a:ext>
            </a:extLst>
          </p:cNvPr>
          <p:cNvPicPr>
            <a:picLocks noChangeAspect="1"/>
          </p:cNvPicPr>
          <p:nvPr userDrawn="1"/>
        </p:nvPicPr>
        <p:blipFill>
          <a:blip r:embed="rId4">
            <a:alphaModFix amt="50000"/>
          </a:blip>
          <a:stretch>
            <a:fillRect/>
          </a:stretch>
        </p:blipFill>
        <p:spPr>
          <a:xfrm>
            <a:off x="338035" y="6291353"/>
            <a:ext cx="1400869" cy="222089"/>
          </a:xfrm>
          <a:prstGeom prst="rect">
            <a:avLst/>
          </a:prstGeom>
        </p:spPr>
      </p:pic>
      <p:pic>
        <p:nvPicPr>
          <p:cNvPr id="9" name="Imagen 8">
            <a:extLst>
              <a:ext uri="{FF2B5EF4-FFF2-40B4-BE49-F238E27FC236}">
                <a16:creationId xmlns:a16="http://schemas.microsoft.com/office/drawing/2014/main" id="{21887603-D5A5-D24E-80D0-EFCE974E30BB}"/>
              </a:ext>
            </a:extLst>
          </p:cNvPr>
          <p:cNvPicPr>
            <a:picLocks noChangeAspect="1"/>
          </p:cNvPicPr>
          <p:nvPr userDrawn="1"/>
        </p:nvPicPr>
        <p:blipFill>
          <a:blip r:embed="rId5">
            <a:alphaModFix amt="50000"/>
          </a:blip>
          <a:stretch>
            <a:fillRect/>
          </a:stretch>
        </p:blipFill>
        <p:spPr>
          <a:xfrm>
            <a:off x="2138355" y="6257550"/>
            <a:ext cx="1157040" cy="411565"/>
          </a:xfrm>
          <a:prstGeom prst="rect">
            <a:avLst/>
          </a:prstGeom>
        </p:spPr>
      </p:pic>
      <p:pic>
        <p:nvPicPr>
          <p:cNvPr id="10" name="Imagen 9">
            <a:extLst>
              <a:ext uri="{FF2B5EF4-FFF2-40B4-BE49-F238E27FC236}">
                <a16:creationId xmlns:a16="http://schemas.microsoft.com/office/drawing/2014/main" id="{27DB9E44-BA3D-CA49-AECC-851015A1F09D}"/>
              </a:ext>
            </a:extLst>
          </p:cNvPr>
          <p:cNvPicPr>
            <a:picLocks noChangeAspect="1"/>
          </p:cNvPicPr>
          <p:nvPr userDrawn="1"/>
        </p:nvPicPr>
        <p:blipFill>
          <a:blip r:embed="rId6">
            <a:alphaModFix amt="50000"/>
          </a:blip>
          <a:stretch>
            <a:fillRect/>
          </a:stretch>
        </p:blipFill>
        <p:spPr>
          <a:xfrm>
            <a:off x="11513946" y="6046079"/>
            <a:ext cx="481085" cy="643614"/>
          </a:xfrm>
          <a:prstGeom prst="rect">
            <a:avLst/>
          </a:prstGeom>
        </p:spPr>
      </p:pic>
      <p:sp>
        <p:nvSpPr>
          <p:cNvPr id="11" name="Rectángulo 10">
            <a:extLst>
              <a:ext uri="{FF2B5EF4-FFF2-40B4-BE49-F238E27FC236}">
                <a16:creationId xmlns:a16="http://schemas.microsoft.com/office/drawing/2014/main" id="{250970B9-5420-B844-AEE3-9142A780BCE6}"/>
              </a:ext>
            </a:extLst>
          </p:cNvPr>
          <p:cNvSpPr/>
          <p:nvPr userDrawn="1"/>
        </p:nvSpPr>
        <p:spPr>
          <a:xfrm>
            <a:off x="0" y="927370"/>
            <a:ext cx="12192000" cy="51881"/>
          </a:xfrm>
          <a:prstGeom prst="rect">
            <a:avLst/>
          </a:prstGeom>
          <a:solidFill>
            <a:srgbClr val="FF2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02078799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6E70A8-BB7F-734F-BFB4-AB2E8D3E6240}"/>
              </a:ext>
            </a:extLst>
          </p:cNvPr>
          <p:cNvSpPr>
            <a:spLocks noGrp="1"/>
          </p:cNvSpPr>
          <p:nvPr>
            <p:ph type="body" sz="quarter" idx="12"/>
          </p:nvPr>
        </p:nvSpPr>
        <p:spPr>
          <a:xfrm>
            <a:off x="5012327" y="1838556"/>
            <a:ext cx="6611937" cy="639762"/>
          </a:xfrm>
        </p:spPr>
        <p:txBody>
          <a:bodyPr lIns="91440" tIns="45720" rIns="91440" bIns="45720" anchor="t"/>
          <a:lstStyle/>
          <a:p>
            <a:r>
              <a:rPr lang="es-ES_tradnl" sz="3200">
                <a:cs typeface="Calibri"/>
              </a:rPr>
              <a:t>Proceso de Implantación de las Herramientas TIC como Recurso Didáctico en Secundaria.</a:t>
            </a:r>
          </a:p>
        </p:txBody>
      </p:sp>
      <p:sp>
        <p:nvSpPr>
          <p:cNvPr id="3" name="Marcador de texto 2">
            <a:extLst>
              <a:ext uri="{FF2B5EF4-FFF2-40B4-BE49-F238E27FC236}">
                <a16:creationId xmlns:a16="http://schemas.microsoft.com/office/drawing/2014/main" id="{8AB79A23-7689-D24D-96C8-11398BBDD1AE}"/>
              </a:ext>
            </a:extLst>
          </p:cNvPr>
          <p:cNvSpPr>
            <a:spLocks noGrp="1"/>
          </p:cNvSpPr>
          <p:nvPr>
            <p:ph type="body" sz="quarter" idx="13"/>
          </p:nvPr>
        </p:nvSpPr>
        <p:spPr/>
        <p:txBody>
          <a:bodyPr lIns="91440" tIns="45720" rIns="91440" bIns="45720" anchor="t"/>
          <a:lstStyle/>
          <a:p>
            <a:r>
              <a:rPr lang="es-ES_tradnl">
                <a:cs typeface="Calibri"/>
              </a:rPr>
              <a:t>Emilio Manuel Torres Marín</a:t>
            </a:r>
          </a:p>
          <a:p>
            <a:r>
              <a:rPr lang="es-ES_tradnl">
                <a:cs typeface="Calibri"/>
              </a:rPr>
              <a:t>Director del IES Las Rozas 1</a:t>
            </a:r>
          </a:p>
        </p:txBody>
      </p:sp>
      <p:sp>
        <p:nvSpPr>
          <p:cNvPr id="9" name="Marcador de posición de imagen 8">
            <a:extLst>
              <a:ext uri="{FF2B5EF4-FFF2-40B4-BE49-F238E27FC236}">
                <a16:creationId xmlns:a16="http://schemas.microsoft.com/office/drawing/2014/main" id="{647106AA-BD67-455B-AFA1-6C09CE609E35}"/>
              </a:ext>
            </a:extLst>
          </p:cNvPr>
          <p:cNvSpPr>
            <a:spLocks noGrp="1"/>
          </p:cNvSpPr>
          <p:nvPr>
            <p:ph type="pic" sz="quarter" idx="14"/>
          </p:nvPr>
        </p:nvSpPr>
        <p:spPr/>
      </p:sp>
    </p:spTree>
    <p:extLst>
      <p:ext uri="{BB962C8B-B14F-4D97-AF65-F5344CB8AC3E}">
        <p14:creationId xmlns:p14="http://schemas.microsoft.com/office/powerpoint/2010/main" val="3113797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B3C2C-A8FF-6B47-82B7-8ECF00DFB2BD}"/>
              </a:ext>
            </a:extLst>
          </p:cNvPr>
          <p:cNvSpPr>
            <a:spLocks noGrp="1"/>
          </p:cNvSpPr>
          <p:nvPr>
            <p:ph type="title"/>
          </p:nvPr>
        </p:nvSpPr>
        <p:spPr/>
        <p:txBody>
          <a:bodyPr lIns="91440" tIns="45720" rIns="91440" bIns="45720" anchor="t"/>
          <a:lstStyle/>
          <a:p>
            <a:r>
              <a:rPr lang="es-ES">
                <a:ea typeface="+mn-lt"/>
                <a:cs typeface="+mn-lt"/>
              </a:rPr>
              <a:t>Recursos humanos. El profesorado.</a:t>
            </a:r>
            <a:endParaRPr lang="es-ES"/>
          </a:p>
        </p:txBody>
      </p:sp>
      <p:sp>
        <p:nvSpPr>
          <p:cNvPr id="3" name="CuadroTexto 2">
            <a:extLst>
              <a:ext uri="{FF2B5EF4-FFF2-40B4-BE49-F238E27FC236}">
                <a16:creationId xmlns:a16="http://schemas.microsoft.com/office/drawing/2014/main" id="{2F10DA9D-4CA3-4FC4-9769-B05B8E04A4B8}"/>
              </a:ext>
            </a:extLst>
          </p:cNvPr>
          <p:cNvSpPr txBox="1"/>
          <p:nvPr/>
        </p:nvSpPr>
        <p:spPr>
          <a:xfrm>
            <a:off x="695325" y="1114425"/>
            <a:ext cx="1074462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De nada servirían ninguno de los aspectos anteriores si no vienen acompañados del trabajo de nuestros </a:t>
            </a:r>
            <a:r>
              <a:rPr lang="es-ES" b="1" dirty="0">
                <a:cs typeface="Calibri"/>
              </a:rPr>
              <a:t>profesores</a:t>
            </a:r>
            <a:r>
              <a:rPr lang="es-ES" dirty="0">
                <a:cs typeface="Calibri"/>
              </a:rPr>
              <a:t>. Ninguna trasformación es posible en un centro si no cuenta con la implicación y el apoyo del claustro.  </a:t>
            </a:r>
          </a:p>
        </p:txBody>
      </p:sp>
      <p:sp>
        <p:nvSpPr>
          <p:cNvPr id="6" name="CuadroTexto 5">
            <a:extLst>
              <a:ext uri="{FF2B5EF4-FFF2-40B4-BE49-F238E27FC236}">
                <a16:creationId xmlns:a16="http://schemas.microsoft.com/office/drawing/2014/main" id="{F8B27F56-BFD8-49BE-B9D0-307C5DFA9F09}"/>
              </a:ext>
            </a:extLst>
          </p:cNvPr>
          <p:cNvSpPr txBox="1"/>
          <p:nvPr/>
        </p:nvSpPr>
        <p:spPr>
          <a:xfrm>
            <a:off x="695325" y="2069465"/>
            <a:ext cx="107446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cs typeface="Calibri"/>
              </a:rPr>
              <a:t>¿Cómo logramos que el claustro empuje en esta trasformación? </a:t>
            </a:r>
          </a:p>
        </p:txBody>
      </p:sp>
      <p:sp>
        <p:nvSpPr>
          <p:cNvPr id="9" name="CuadroTexto 8">
            <a:extLst>
              <a:ext uri="{FF2B5EF4-FFF2-40B4-BE49-F238E27FC236}">
                <a16:creationId xmlns:a16="http://schemas.microsoft.com/office/drawing/2014/main" id="{B902B13B-B564-4B6A-88A0-32D5A8EF3D41}"/>
              </a:ext>
            </a:extLst>
          </p:cNvPr>
          <p:cNvSpPr txBox="1"/>
          <p:nvPr/>
        </p:nvSpPr>
        <p:spPr>
          <a:xfrm>
            <a:off x="741680" y="2672080"/>
            <a:ext cx="1112558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u="sng" dirty="0"/>
              <a:t>Formación</a:t>
            </a:r>
            <a:r>
              <a:rPr lang="es-ES" dirty="0"/>
              <a:t>:  Es necesario realizar un esfuerzo por dar a los profesores facilidad para la formación. Seminarios , Proyectos de centro, grupos de trabajo y cursos son fundamentales, pero también es necesario disponer de profesores más expertos dispuestos a hacer formación de "sala de profesores" o de "departamento" acompañando y apoyando a los profesores con más dificultades a ir superándolas sin frustraciones. </a:t>
            </a:r>
          </a:p>
        </p:txBody>
      </p:sp>
      <p:sp>
        <p:nvSpPr>
          <p:cNvPr id="10" name="CuadroTexto 9">
            <a:extLst>
              <a:ext uri="{FF2B5EF4-FFF2-40B4-BE49-F238E27FC236}">
                <a16:creationId xmlns:a16="http://schemas.microsoft.com/office/drawing/2014/main" id="{9CD55B25-35B4-48E7-8CF8-5908B60BCCBA}"/>
              </a:ext>
            </a:extLst>
          </p:cNvPr>
          <p:cNvSpPr txBox="1"/>
          <p:nvPr/>
        </p:nvSpPr>
        <p:spPr>
          <a:xfrm>
            <a:off x="696822" y="4226560"/>
            <a:ext cx="1115433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u="sng" dirty="0"/>
              <a:t>Plan de actuación</a:t>
            </a:r>
            <a:r>
              <a:rPr lang="es-ES" dirty="0"/>
              <a:t>. Es recomendable diseñar un plan de actuación definido y concreto. De esta manera los profesores van focalizando sus esfuerzos en base a unos objetivos concretos y para ello se ven abocados a adquirir las destrezas y conocimientos que les van a permiten trabajar empleando todas estas nuevas herramientas. </a:t>
            </a:r>
            <a:endParaRPr lang="es-ES" dirty="0">
              <a:ea typeface="+mn-lt"/>
              <a:cs typeface="+mn-lt"/>
            </a:endParaRPr>
          </a:p>
          <a:p>
            <a:pPr marL="285750" indent="-285750">
              <a:buFont typeface="Arial"/>
              <a:buChar char="•"/>
            </a:pPr>
            <a:endParaRPr lang="es-ES">
              <a:cs typeface="Calibri"/>
            </a:endParaRPr>
          </a:p>
        </p:txBody>
      </p:sp>
    </p:spTree>
    <p:extLst>
      <p:ext uri="{BB962C8B-B14F-4D97-AF65-F5344CB8AC3E}">
        <p14:creationId xmlns:p14="http://schemas.microsoft.com/office/powerpoint/2010/main" val="63678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B3C2C-A8FF-6B47-82B7-8ECF00DFB2BD}"/>
              </a:ext>
            </a:extLst>
          </p:cNvPr>
          <p:cNvSpPr>
            <a:spLocks noGrp="1"/>
          </p:cNvSpPr>
          <p:nvPr>
            <p:ph type="title"/>
          </p:nvPr>
        </p:nvSpPr>
        <p:spPr/>
        <p:txBody>
          <a:bodyPr lIns="91440" tIns="45720" rIns="91440" bIns="45720" anchor="t"/>
          <a:lstStyle/>
          <a:p>
            <a:r>
              <a:rPr lang="es-ES">
                <a:ea typeface="+mn-lt"/>
                <a:cs typeface="+mn-lt"/>
              </a:rPr>
              <a:t>Recursos humanos. El profesorado</a:t>
            </a:r>
            <a:endParaRPr lang="es-ES"/>
          </a:p>
        </p:txBody>
      </p:sp>
      <p:sp>
        <p:nvSpPr>
          <p:cNvPr id="3" name="CuadroTexto 2">
            <a:extLst>
              <a:ext uri="{FF2B5EF4-FFF2-40B4-BE49-F238E27FC236}">
                <a16:creationId xmlns:a16="http://schemas.microsoft.com/office/drawing/2014/main" id="{2F10DA9D-4CA3-4FC4-9769-B05B8E04A4B8}"/>
              </a:ext>
            </a:extLst>
          </p:cNvPr>
          <p:cNvSpPr txBox="1"/>
          <p:nvPr/>
        </p:nvSpPr>
        <p:spPr>
          <a:xfrm>
            <a:off x="695325" y="1114425"/>
            <a:ext cx="107446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cs typeface="Calibri"/>
              </a:rPr>
              <a:t>¿Cómo fue nuestro comienzo hace 11 años?</a:t>
            </a:r>
            <a:endParaRPr lang="es-ES"/>
          </a:p>
        </p:txBody>
      </p:sp>
      <p:sp>
        <p:nvSpPr>
          <p:cNvPr id="5" name="CuadroTexto 4">
            <a:extLst>
              <a:ext uri="{FF2B5EF4-FFF2-40B4-BE49-F238E27FC236}">
                <a16:creationId xmlns:a16="http://schemas.microsoft.com/office/drawing/2014/main" id="{417A5A83-D661-4843-9259-FD0DF1A3FA06}"/>
              </a:ext>
            </a:extLst>
          </p:cNvPr>
          <p:cNvSpPr txBox="1"/>
          <p:nvPr/>
        </p:nvSpPr>
        <p:spPr>
          <a:xfrm>
            <a:off x="725805" y="1515395"/>
            <a:ext cx="107650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 Los primeros años hubo muchas sesiones formativas en el centro.  Uso de PDI's , Funcionamiento de las Aulas tecnológicas, creación de aulas virtuales,… </a:t>
            </a:r>
            <a:endParaRPr lang="es-ES">
              <a:cs typeface="Calibri"/>
            </a:endParaRPr>
          </a:p>
        </p:txBody>
      </p:sp>
      <p:sp>
        <p:nvSpPr>
          <p:cNvPr id="8" name="CuadroTexto 7">
            <a:extLst>
              <a:ext uri="{FF2B5EF4-FFF2-40B4-BE49-F238E27FC236}">
                <a16:creationId xmlns:a16="http://schemas.microsoft.com/office/drawing/2014/main" id="{27A6D7C6-8270-4A64-914A-91C939B22980}"/>
              </a:ext>
            </a:extLst>
          </p:cNvPr>
          <p:cNvSpPr txBox="1"/>
          <p:nvPr/>
        </p:nvSpPr>
        <p:spPr>
          <a:xfrm>
            <a:off x="697050" y="4501008"/>
            <a:ext cx="1074462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ea typeface="+mn-lt"/>
                <a:cs typeface="+mn-lt"/>
              </a:rPr>
              <a:t>Al término de este proceso, nuestros profesores eran todos (con diferentes grados de destrezas) usuarios de Aula Virtual, lo que nos llevó a tomar una decisión más dentro del proceso de digitalización, suprimir los libros de texto tradicionales en la mayoría de asignaturas y adquirir licencias de Aula Planeta para nuestros alumnos de 1º a 4º para complementar los materiales elaborados y para servir como pun </a:t>
            </a:r>
            <a:r>
              <a:rPr lang="es-ES" dirty="0" err="1">
                <a:ea typeface="+mn-lt"/>
                <a:cs typeface="+mn-lt"/>
              </a:rPr>
              <a:t>to</a:t>
            </a:r>
            <a:r>
              <a:rPr lang="es-ES" dirty="0">
                <a:ea typeface="+mn-lt"/>
                <a:cs typeface="+mn-lt"/>
              </a:rPr>
              <a:t> de arranque de profesores nuevos e inexpertos</a:t>
            </a:r>
          </a:p>
        </p:txBody>
      </p:sp>
      <p:sp>
        <p:nvSpPr>
          <p:cNvPr id="6" name="CuadroTexto 5">
            <a:extLst>
              <a:ext uri="{FF2B5EF4-FFF2-40B4-BE49-F238E27FC236}">
                <a16:creationId xmlns:a16="http://schemas.microsoft.com/office/drawing/2014/main" id="{E99DB860-544D-42D8-B6DB-734DB5A25B4A}"/>
              </a:ext>
            </a:extLst>
          </p:cNvPr>
          <p:cNvSpPr txBox="1"/>
          <p:nvPr/>
        </p:nvSpPr>
        <p:spPr>
          <a:xfrm>
            <a:off x="751840" y="2204720"/>
            <a:ext cx="113588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Además, había un plan de actuación con objetivos concretos en cuanto al uso de aula virtual:</a:t>
            </a:r>
            <a:endParaRPr lang="es-ES">
              <a:cs typeface="Calibri" panose="020F0502020204030204"/>
            </a:endParaRPr>
          </a:p>
        </p:txBody>
      </p:sp>
      <p:sp>
        <p:nvSpPr>
          <p:cNvPr id="7" name="CuadroTexto 6">
            <a:extLst>
              <a:ext uri="{FF2B5EF4-FFF2-40B4-BE49-F238E27FC236}">
                <a16:creationId xmlns:a16="http://schemas.microsoft.com/office/drawing/2014/main" id="{B8307DBF-EB4A-4B8C-B42D-2DC1964A97C8}"/>
              </a:ext>
            </a:extLst>
          </p:cNvPr>
          <p:cNvSpPr txBox="1"/>
          <p:nvPr/>
        </p:nvSpPr>
        <p:spPr>
          <a:xfrm>
            <a:off x="1174151" y="2322614"/>
            <a:ext cx="1095248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Arial"/>
              </a:rPr>
              <a:t>​</a:t>
            </a:r>
            <a:endParaRPr lang="es-ES" dirty="0">
              <a:cs typeface="Calibri"/>
            </a:endParaRPr>
          </a:p>
          <a:p>
            <a:pPr>
              <a:buChar char="•"/>
            </a:pPr>
            <a:r>
              <a:rPr lang="es-ES" dirty="0">
                <a:cs typeface="Arial"/>
              </a:rPr>
              <a:t>Cuatro años para la implantación total en secundaria desde primero de ESO hasta cuarto. </a:t>
            </a:r>
            <a:r>
              <a:rPr lang="en-US" dirty="0">
                <a:cs typeface="Arial"/>
              </a:rPr>
              <a:t>​</a:t>
            </a:r>
            <a:endParaRPr lang="es-ES" dirty="0">
              <a:cs typeface="Calibri" panose="020F0502020204030204"/>
            </a:endParaRPr>
          </a:p>
          <a:p>
            <a:pPr>
              <a:buChar char="•"/>
            </a:pPr>
            <a:r>
              <a:rPr lang="es-ES" dirty="0">
                <a:cs typeface="Arial"/>
              </a:rPr>
              <a:t>Obligatorio tener las aulas virtuales completas con contenidos y actividades</a:t>
            </a:r>
            <a:r>
              <a:rPr lang="en-US" dirty="0">
                <a:cs typeface="Arial"/>
              </a:rPr>
              <a:t>​.</a:t>
            </a:r>
          </a:p>
          <a:p>
            <a:pPr>
              <a:buChar char="•"/>
            </a:pPr>
            <a:r>
              <a:rPr lang="es-ES" dirty="0">
                <a:cs typeface="Arial"/>
              </a:rPr>
              <a:t>Generación de un banco de preguntas ( proyecto compartido con los otros catorce IES Tecnológicos)</a:t>
            </a:r>
          </a:p>
          <a:p>
            <a:pPr>
              <a:buChar char="•"/>
            </a:pPr>
            <a:r>
              <a:rPr lang="es-ES" dirty="0">
                <a:cs typeface="Arial"/>
              </a:rPr>
              <a:t>Notificar Eventos en el calendario (exámenes, entrega de trabajos, etc.)</a:t>
            </a:r>
            <a:endParaRPr lang="es-ES" dirty="0">
              <a:cs typeface="Calibri" panose="020F0502020204030204"/>
            </a:endParaRPr>
          </a:p>
          <a:p>
            <a:pPr>
              <a:buChar char="•"/>
            </a:pPr>
            <a:r>
              <a:rPr lang="es-ES" dirty="0">
                <a:cs typeface="Arial"/>
              </a:rPr>
              <a:t>Usar las tareas del aula virtual, foros, etc.</a:t>
            </a:r>
            <a:endParaRPr lang="es-ES" dirty="0">
              <a:cs typeface="Calibri"/>
            </a:endParaRPr>
          </a:p>
          <a:p>
            <a:pPr>
              <a:buChar char="•"/>
            </a:pPr>
            <a:r>
              <a:rPr lang="es-ES" dirty="0">
                <a:cs typeface="Arial"/>
              </a:rPr>
              <a:t>Diseño de un calificador ​</a:t>
            </a:r>
            <a:endParaRPr lang="es-ES" dirty="0">
              <a:cs typeface="Calibri"/>
            </a:endParaRPr>
          </a:p>
        </p:txBody>
      </p:sp>
    </p:spTree>
    <p:extLst>
      <p:ext uri="{BB962C8B-B14F-4D97-AF65-F5344CB8AC3E}">
        <p14:creationId xmlns:p14="http://schemas.microsoft.com/office/powerpoint/2010/main" val="102152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D177F-95E6-9845-BAEA-F347BC31B7C5}"/>
              </a:ext>
            </a:extLst>
          </p:cNvPr>
          <p:cNvSpPr>
            <a:spLocks noGrp="1"/>
          </p:cNvSpPr>
          <p:nvPr>
            <p:ph type="title"/>
          </p:nvPr>
        </p:nvSpPr>
        <p:spPr/>
        <p:txBody>
          <a:bodyPr lIns="91440" tIns="45720" rIns="91440" bIns="45720" anchor="t"/>
          <a:lstStyle/>
          <a:p>
            <a:r>
              <a:rPr lang="es-ES_tradnl">
                <a:latin typeface="Calibri"/>
                <a:cs typeface="Calibri"/>
              </a:rPr>
              <a:t>VALORACIÓN DEL PROCESO</a:t>
            </a:r>
            <a:endParaRPr lang="es-ES_tradnl"/>
          </a:p>
        </p:txBody>
      </p:sp>
      <p:sp>
        <p:nvSpPr>
          <p:cNvPr id="3" name="Marcador de texto 2">
            <a:extLst>
              <a:ext uri="{FF2B5EF4-FFF2-40B4-BE49-F238E27FC236}">
                <a16:creationId xmlns:a16="http://schemas.microsoft.com/office/drawing/2014/main" id="{9D2D4B43-F9AD-7348-9EB7-4598A5CFA042}"/>
              </a:ext>
            </a:extLst>
          </p:cNvPr>
          <p:cNvSpPr>
            <a:spLocks noGrp="1"/>
          </p:cNvSpPr>
          <p:nvPr>
            <p:ph type="body" sz="quarter" idx="10"/>
          </p:nvPr>
        </p:nvSpPr>
        <p:spPr/>
        <p:txBody>
          <a:bodyPr lIns="91440" tIns="45720" rIns="91440" bIns="45720" anchor="t"/>
          <a:lstStyle/>
          <a:p>
            <a:r>
              <a:rPr lang="es-ES_tradnl">
                <a:cs typeface="Calibri"/>
              </a:rPr>
              <a:t>¿Ha merecido la pena?</a:t>
            </a:r>
            <a:endParaRPr lang="es-ES_tradnl"/>
          </a:p>
        </p:txBody>
      </p:sp>
    </p:spTree>
    <p:extLst>
      <p:ext uri="{BB962C8B-B14F-4D97-AF65-F5344CB8AC3E}">
        <p14:creationId xmlns:p14="http://schemas.microsoft.com/office/powerpoint/2010/main" val="1639957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B3C2C-A8FF-6B47-82B7-8ECF00DFB2BD}"/>
              </a:ext>
            </a:extLst>
          </p:cNvPr>
          <p:cNvSpPr>
            <a:spLocks noGrp="1"/>
          </p:cNvSpPr>
          <p:nvPr>
            <p:ph type="title"/>
          </p:nvPr>
        </p:nvSpPr>
        <p:spPr/>
        <p:txBody>
          <a:bodyPr lIns="91440" tIns="45720" rIns="91440" bIns="45720" anchor="t"/>
          <a:lstStyle/>
          <a:p>
            <a:r>
              <a:rPr lang="es-ES_tradnl">
                <a:cs typeface="Calibri"/>
              </a:rPr>
              <a:t>¿Por qué incorporar las TIC en la eseñanza?</a:t>
            </a:r>
          </a:p>
        </p:txBody>
      </p:sp>
      <p:sp>
        <p:nvSpPr>
          <p:cNvPr id="3" name="CuadroTexto 2">
            <a:extLst>
              <a:ext uri="{FF2B5EF4-FFF2-40B4-BE49-F238E27FC236}">
                <a16:creationId xmlns:a16="http://schemas.microsoft.com/office/drawing/2014/main" id="{2F10DA9D-4CA3-4FC4-9769-B05B8E04A4B8}"/>
              </a:ext>
            </a:extLst>
          </p:cNvPr>
          <p:cNvSpPr txBox="1"/>
          <p:nvPr/>
        </p:nvSpPr>
        <p:spPr>
          <a:xfrm>
            <a:off x="695325" y="1114425"/>
            <a:ext cx="1074462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cs typeface="Calibri"/>
              </a:rPr>
              <a:t>Desde nuestro punto de vista, la incorporación de las TIC como recurso didáctico es un proceso inevitable:</a:t>
            </a:r>
          </a:p>
          <a:p>
            <a:endParaRPr lang="es-ES">
              <a:cs typeface="Calibri"/>
            </a:endParaRPr>
          </a:p>
          <a:p>
            <a:pPr marL="285750" indent="-285750">
              <a:buFont typeface="Arial"/>
              <a:buChar char="•"/>
            </a:pPr>
            <a:r>
              <a:rPr lang="es-ES">
                <a:cs typeface="Calibri"/>
              </a:rPr>
              <a:t>Por un lado, observamos que la capacidad de aprender de las nuevas generaciones de alumnos se incrementa cuando intervienen recursos multimedia. </a:t>
            </a:r>
          </a:p>
          <a:p>
            <a:pPr marL="285750" indent="-285750">
              <a:buFont typeface="Arial"/>
              <a:buChar char="•"/>
            </a:pPr>
            <a:r>
              <a:rPr lang="es-ES">
                <a:cs typeface="Calibri"/>
              </a:rPr>
              <a:t>Pero por otro lado, sabemos que no es suficiente ofrecer estos recursos para que nuestros alumnos los consuman de forma pasiva. Es imprescindible que los estudiantes empleen estos recursos de forma activa. </a:t>
            </a:r>
          </a:p>
        </p:txBody>
      </p:sp>
      <p:sp>
        <p:nvSpPr>
          <p:cNvPr id="6" name="CuadroTexto 5">
            <a:extLst>
              <a:ext uri="{FF2B5EF4-FFF2-40B4-BE49-F238E27FC236}">
                <a16:creationId xmlns:a16="http://schemas.microsoft.com/office/drawing/2014/main" id="{C5C53BE9-3A16-4BFA-9C8F-395A41C8D334}"/>
              </a:ext>
            </a:extLst>
          </p:cNvPr>
          <p:cNvSpPr txBox="1"/>
          <p:nvPr/>
        </p:nvSpPr>
        <p:spPr>
          <a:xfrm>
            <a:off x="665309" y="3080191"/>
            <a:ext cx="87621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Ejemplo concreto:</a:t>
            </a:r>
          </a:p>
        </p:txBody>
      </p:sp>
      <p:sp>
        <p:nvSpPr>
          <p:cNvPr id="10" name="CuadroTexto 9">
            <a:extLst>
              <a:ext uri="{FF2B5EF4-FFF2-40B4-BE49-F238E27FC236}">
                <a16:creationId xmlns:a16="http://schemas.microsoft.com/office/drawing/2014/main" id="{C7FC3D08-6231-465E-B539-F954CA29BF5C}"/>
              </a:ext>
            </a:extLst>
          </p:cNvPr>
          <p:cNvSpPr txBox="1"/>
          <p:nvPr/>
        </p:nvSpPr>
        <p:spPr>
          <a:xfrm>
            <a:off x="925581" y="3669950"/>
            <a:ext cx="1074462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cs typeface="Calibri"/>
              </a:rPr>
              <a:t>Proceso de aprendizaje del tiro oblicuo:</a:t>
            </a:r>
          </a:p>
          <a:p>
            <a:endParaRPr lang="es-ES">
              <a:cs typeface="Calibri"/>
            </a:endParaRPr>
          </a:p>
          <a:p>
            <a:pPr marL="285750" indent="-285750">
              <a:buFont typeface="Arial"/>
              <a:buChar char="•"/>
            </a:pPr>
            <a:r>
              <a:rPr lang="es-ES">
                <a:cs typeface="Calibri"/>
              </a:rPr>
              <a:t>Año 2000: El profesor explica la teoría y lo acompaña de dibujos con diferentes ángulos de tiro.</a:t>
            </a:r>
          </a:p>
          <a:p>
            <a:endParaRPr lang="es-ES">
              <a:cs typeface="Calibri"/>
            </a:endParaRPr>
          </a:p>
          <a:p>
            <a:pPr marL="285750" indent="-285750">
              <a:buFont typeface="Arial"/>
              <a:buChar char="•"/>
            </a:pPr>
            <a:r>
              <a:rPr lang="es-ES">
                <a:cs typeface="Calibri"/>
              </a:rPr>
              <a:t>Año 2011: El profesor explica la teoría y lo acompaña de dibujos y algún vídeo o aplicación interactiva para que simulen distintos ángulos.</a:t>
            </a:r>
          </a:p>
          <a:p>
            <a:endParaRPr lang="es-ES">
              <a:cs typeface="Calibri"/>
            </a:endParaRPr>
          </a:p>
          <a:p>
            <a:pPr marL="285750" indent="-285750">
              <a:buFont typeface="Arial"/>
              <a:buChar char="•"/>
            </a:pPr>
            <a:r>
              <a:rPr lang="es-ES">
                <a:cs typeface="Calibri"/>
              </a:rPr>
              <a:t>Año 2021: El profesor partiendo de conocimientos previos, plantea una actividad mediante la cual los alumnos desarrollarán el modelo teórico e implementarán un simulador de diferentes tiros utilizando </a:t>
            </a:r>
            <a:r>
              <a:rPr lang="es-ES" err="1">
                <a:cs typeface="Calibri"/>
              </a:rPr>
              <a:t>Geogebra</a:t>
            </a:r>
            <a:r>
              <a:rPr lang="es-ES">
                <a:cs typeface="Calibri"/>
              </a:rPr>
              <a:t>. </a:t>
            </a:r>
          </a:p>
        </p:txBody>
      </p:sp>
    </p:spTree>
    <p:extLst>
      <p:ext uri="{BB962C8B-B14F-4D97-AF65-F5344CB8AC3E}">
        <p14:creationId xmlns:p14="http://schemas.microsoft.com/office/powerpoint/2010/main" val="279161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B3C2C-A8FF-6B47-82B7-8ECF00DFB2BD}"/>
              </a:ext>
            </a:extLst>
          </p:cNvPr>
          <p:cNvSpPr>
            <a:spLocks noGrp="1"/>
          </p:cNvSpPr>
          <p:nvPr>
            <p:ph type="title"/>
          </p:nvPr>
        </p:nvSpPr>
        <p:spPr/>
        <p:txBody>
          <a:bodyPr lIns="91440" tIns="45720" rIns="91440" bIns="45720" anchor="t"/>
          <a:lstStyle/>
          <a:p>
            <a:r>
              <a:rPr lang="es-ES_tradnl">
                <a:cs typeface="Calibri"/>
              </a:rPr>
              <a:t>¿En qué mejoran los resultados?</a:t>
            </a:r>
          </a:p>
        </p:txBody>
      </p:sp>
      <p:sp>
        <p:nvSpPr>
          <p:cNvPr id="3" name="CuadroTexto 2">
            <a:extLst>
              <a:ext uri="{FF2B5EF4-FFF2-40B4-BE49-F238E27FC236}">
                <a16:creationId xmlns:a16="http://schemas.microsoft.com/office/drawing/2014/main" id="{2F10DA9D-4CA3-4FC4-9769-B05B8E04A4B8}"/>
              </a:ext>
            </a:extLst>
          </p:cNvPr>
          <p:cNvSpPr txBox="1"/>
          <p:nvPr/>
        </p:nvSpPr>
        <p:spPr>
          <a:xfrm>
            <a:off x="695325" y="1114425"/>
            <a:ext cx="107446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a:cs typeface="Calibri"/>
            </a:endParaRPr>
          </a:p>
        </p:txBody>
      </p:sp>
      <p:sp>
        <p:nvSpPr>
          <p:cNvPr id="8" name="CuadroTexto 7">
            <a:extLst>
              <a:ext uri="{FF2B5EF4-FFF2-40B4-BE49-F238E27FC236}">
                <a16:creationId xmlns:a16="http://schemas.microsoft.com/office/drawing/2014/main" id="{27A6D7C6-8270-4A64-914A-91C939B22980}"/>
              </a:ext>
            </a:extLst>
          </p:cNvPr>
          <p:cNvSpPr txBox="1"/>
          <p:nvPr/>
        </p:nvSpPr>
        <p:spPr>
          <a:xfrm>
            <a:off x="695325" y="1346022"/>
            <a:ext cx="107446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ea typeface="+mn-lt"/>
                <a:cs typeface="+mn-lt"/>
              </a:rPr>
              <a:t>Hemos observado los siguientes aspectos en que el rendimiento es mucho mejor:</a:t>
            </a:r>
            <a:endParaRPr lang="es-ES"/>
          </a:p>
        </p:txBody>
      </p:sp>
      <p:sp>
        <p:nvSpPr>
          <p:cNvPr id="4" name="CuadroTexto 3">
            <a:extLst>
              <a:ext uri="{FF2B5EF4-FFF2-40B4-BE49-F238E27FC236}">
                <a16:creationId xmlns:a16="http://schemas.microsoft.com/office/drawing/2014/main" id="{01EC970A-6A2C-44E9-BEAD-BC228B398A95}"/>
              </a:ext>
            </a:extLst>
          </p:cNvPr>
          <p:cNvSpPr txBox="1"/>
          <p:nvPr/>
        </p:nvSpPr>
        <p:spPr>
          <a:xfrm>
            <a:off x="690880" y="2113280"/>
            <a:ext cx="64161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dirty="0"/>
              <a:t>Mejora la autonomía de los alumnos de forma progresiva</a:t>
            </a:r>
            <a:endParaRPr lang="es-ES" dirty="0">
              <a:cs typeface="Calibri"/>
            </a:endParaRPr>
          </a:p>
        </p:txBody>
      </p:sp>
      <p:sp>
        <p:nvSpPr>
          <p:cNvPr id="6" name="CuadroTexto 5">
            <a:extLst>
              <a:ext uri="{FF2B5EF4-FFF2-40B4-BE49-F238E27FC236}">
                <a16:creationId xmlns:a16="http://schemas.microsoft.com/office/drawing/2014/main" id="{0A314170-1F23-4799-92F4-DD2AF76C6C6B}"/>
              </a:ext>
            </a:extLst>
          </p:cNvPr>
          <p:cNvSpPr txBox="1"/>
          <p:nvPr/>
        </p:nvSpPr>
        <p:spPr>
          <a:xfrm>
            <a:off x="690879" y="2682239"/>
            <a:ext cx="8534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a:t>Mejora la adquisición de competencias , en especial las competencias digitales</a:t>
            </a:r>
            <a:endParaRPr lang="es-ES">
              <a:cs typeface="Calibri"/>
            </a:endParaRPr>
          </a:p>
        </p:txBody>
      </p:sp>
      <p:sp>
        <p:nvSpPr>
          <p:cNvPr id="7" name="CuadroTexto 6">
            <a:extLst>
              <a:ext uri="{FF2B5EF4-FFF2-40B4-BE49-F238E27FC236}">
                <a16:creationId xmlns:a16="http://schemas.microsoft.com/office/drawing/2014/main" id="{DD962582-374C-49DE-BE5B-8116AA797636}"/>
              </a:ext>
            </a:extLst>
          </p:cNvPr>
          <p:cNvSpPr txBox="1"/>
          <p:nvPr/>
        </p:nvSpPr>
        <p:spPr>
          <a:xfrm>
            <a:off x="725804" y="3794581"/>
            <a:ext cx="107446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ea typeface="+mn-lt"/>
                <a:cs typeface="+mn-lt"/>
              </a:rPr>
              <a:t>En esta línea, en los IES Tecnológicos estamos desarrollando un sistema de evaluación de la adquisición de las competencias digitales  de nuestros alumnos. </a:t>
            </a:r>
            <a:endParaRPr lang="es-ES"/>
          </a:p>
        </p:txBody>
      </p:sp>
    </p:spTree>
    <p:extLst>
      <p:ext uri="{BB962C8B-B14F-4D97-AF65-F5344CB8AC3E}">
        <p14:creationId xmlns:p14="http://schemas.microsoft.com/office/powerpoint/2010/main" val="21537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B3C2C-A8FF-6B47-82B7-8ECF00DFB2BD}"/>
              </a:ext>
            </a:extLst>
          </p:cNvPr>
          <p:cNvSpPr>
            <a:spLocks noGrp="1"/>
          </p:cNvSpPr>
          <p:nvPr>
            <p:ph type="title"/>
          </p:nvPr>
        </p:nvSpPr>
        <p:spPr/>
        <p:txBody>
          <a:bodyPr lIns="91440" tIns="45720" rIns="91440" bIns="45720" anchor="t"/>
          <a:lstStyle/>
          <a:p>
            <a:r>
              <a:rPr lang="es-ES_tradnl">
                <a:cs typeface="Calibri"/>
              </a:rPr>
              <a:t>Y los profesores ¿qué dicen?</a:t>
            </a:r>
          </a:p>
        </p:txBody>
      </p:sp>
      <p:sp>
        <p:nvSpPr>
          <p:cNvPr id="3" name="CuadroTexto 2">
            <a:extLst>
              <a:ext uri="{FF2B5EF4-FFF2-40B4-BE49-F238E27FC236}">
                <a16:creationId xmlns:a16="http://schemas.microsoft.com/office/drawing/2014/main" id="{2F10DA9D-4CA3-4FC4-9769-B05B8E04A4B8}"/>
              </a:ext>
            </a:extLst>
          </p:cNvPr>
          <p:cNvSpPr txBox="1"/>
          <p:nvPr/>
        </p:nvSpPr>
        <p:spPr>
          <a:xfrm>
            <a:off x="695325" y="1114425"/>
            <a:ext cx="107446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a:cs typeface="Calibri"/>
            </a:endParaRPr>
          </a:p>
        </p:txBody>
      </p:sp>
      <p:sp>
        <p:nvSpPr>
          <p:cNvPr id="8" name="CuadroTexto 7">
            <a:extLst>
              <a:ext uri="{FF2B5EF4-FFF2-40B4-BE49-F238E27FC236}">
                <a16:creationId xmlns:a16="http://schemas.microsoft.com/office/drawing/2014/main" id="{27A6D7C6-8270-4A64-914A-91C939B22980}"/>
              </a:ext>
            </a:extLst>
          </p:cNvPr>
          <p:cNvSpPr txBox="1"/>
          <p:nvPr/>
        </p:nvSpPr>
        <p:spPr>
          <a:xfrm>
            <a:off x="695325" y="1346022"/>
            <a:ext cx="1074462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cs typeface="Calibri"/>
              </a:rPr>
              <a:t>La mayoría de los profesores que llegan nuevos al comienzo de cada curso, tienen que realizar un enorme esfuerzo por adaptarse a este sistema de trabajo y, una vez superado el "susto" inicial y cogida cierta confianza y autonomía, se muestran satisfechos con las posibilidades que ofrece el trabajo en un IES Tecnológico.</a:t>
            </a:r>
          </a:p>
        </p:txBody>
      </p:sp>
      <p:sp>
        <p:nvSpPr>
          <p:cNvPr id="4" name="CuadroTexto 3">
            <a:extLst>
              <a:ext uri="{FF2B5EF4-FFF2-40B4-BE49-F238E27FC236}">
                <a16:creationId xmlns:a16="http://schemas.microsoft.com/office/drawing/2014/main" id="{01EC970A-6A2C-44E9-BEAD-BC228B398A95}"/>
              </a:ext>
            </a:extLst>
          </p:cNvPr>
          <p:cNvSpPr txBox="1"/>
          <p:nvPr/>
        </p:nvSpPr>
        <p:spPr>
          <a:xfrm>
            <a:off x="690880" y="2245360"/>
            <a:ext cx="106578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Siempre hay algún profesor más reacio al cambio, sobre todo al principio. Pero incluso estos acaban desarrollando su trabajo empleando Aula Virtual y las actividades digitales (por lo cual cobran un complemento de productividad según el número de horas de su materia cuando su materia está incluida dentro del proyecto)</a:t>
            </a:r>
          </a:p>
        </p:txBody>
      </p:sp>
      <p:sp>
        <p:nvSpPr>
          <p:cNvPr id="10" name="CuadroTexto 9">
            <a:extLst>
              <a:ext uri="{FF2B5EF4-FFF2-40B4-BE49-F238E27FC236}">
                <a16:creationId xmlns:a16="http://schemas.microsoft.com/office/drawing/2014/main" id="{1457E44E-0A9C-4C46-B499-1E16E8611D24}"/>
              </a:ext>
            </a:extLst>
          </p:cNvPr>
          <p:cNvSpPr txBox="1"/>
          <p:nvPr/>
        </p:nvSpPr>
        <p:spPr>
          <a:xfrm>
            <a:off x="690879" y="3220719"/>
            <a:ext cx="106578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cs typeface="Calibri"/>
              </a:rPr>
              <a:t>En nuestro modelo de trabajo a través de aula virtual y con el uso cotidiano de los equipos en las aulas tecnológicas, hay dos metodologías diferenciadas:</a:t>
            </a:r>
          </a:p>
        </p:txBody>
      </p:sp>
      <p:sp>
        <p:nvSpPr>
          <p:cNvPr id="5" name="CuadroTexto 4">
            <a:extLst>
              <a:ext uri="{FF2B5EF4-FFF2-40B4-BE49-F238E27FC236}">
                <a16:creationId xmlns:a16="http://schemas.microsoft.com/office/drawing/2014/main" id="{04270C1B-5258-45AE-943F-2211DCAE1267}"/>
              </a:ext>
            </a:extLst>
          </p:cNvPr>
          <p:cNvSpPr txBox="1"/>
          <p:nvPr/>
        </p:nvSpPr>
        <p:spPr>
          <a:xfrm>
            <a:off x="1473200" y="3840480"/>
            <a:ext cx="74980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a:t>
            </a:r>
          </a:p>
          <a:p>
            <a:pPr>
              <a:buChar char="•"/>
            </a:pPr>
            <a:r>
              <a:rPr lang="es-ES">
                <a:cs typeface="Arial"/>
              </a:rPr>
              <a:t>La enseñanza tradicional enriquecida con el uso de las TIC (llevada a cabo por el 100 % del profesorado)</a:t>
            </a:r>
          </a:p>
        </p:txBody>
      </p:sp>
      <p:sp>
        <p:nvSpPr>
          <p:cNvPr id="11" name="CuadroTexto 10">
            <a:extLst>
              <a:ext uri="{FF2B5EF4-FFF2-40B4-BE49-F238E27FC236}">
                <a16:creationId xmlns:a16="http://schemas.microsoft.com/office/drawing/2014/main" id="{B6EC8BF5-06EB-4F68-ACA1-3D022C1B16FB}"/>
              </a:ext>
            </a:extLst>
          </p:cNvPr>
          <p:cNvSpPr txBox="1"/>
          <p:nvPr/>
        </p:nvSpPr>
        <p:spPr>
          <a:xfrm>
            <a:off x="1473199" y="4602480"/>
            <a:ext cx="749808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a:t>
            </a:r>
          </a:p>
          <a:p>
            <a:pPr>
              <a:buChar char="•"/>
            </a:pPr>
            <a:r>
              <a:rPr lang="es-ES">
                <a:cs typeface="Arial"/>
              </a:rPr>
              <a:t>La incorporación además de una enseñanza más práctica, a través de actividades digitales donde el alumnado experimenta, programa, diseña, crea empleando la tecnología y aplicando lo aprendido ( llevada a cabo en mayor o menor medida por más de la mitad del profesorado) </a:t>
            </a:r>
          </a:p>
        </p:txBody>
      </p:sp>
    </p:spTree>
    <p:extLst>
      <p:ext uri="{BB962C8B-B14F-4D97-AF65-F5344CB8AC3E}">
        <p14:creationId xmlns:p14="http://schemas.microsoft.com/office/powerpoint/2010/main" val="360941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5"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D177F-95E6-9845-BAEA-F347BC31B7C5}"/>
              </a:ext>
            </a:extLst>
          </p:cNvPr>
          <p:cNvSpPr>
            <a:spLocks noGrp="1"/>
          </p:cNvSpPr>
          <p:nvPr>
            <p:ph type="title"/>
          </p:nvPr>
        </p:nvSpPr>
        <p:spPr/>
        <p:txBody>
          <a:bodyPr lIns="91440" tIns="45720" rIns="91440" bIns="45720" anchor="t"/>
          <a:lstStyle/>
          <a:p>
            <a:r>
              <a:rPr lang="es-ES_tradnl">
                <a:latin typeface="Calibri"/>
                <a:cs typeface="Calibri"/>
              </a:rPr>
              <a:t>MOMENTO ACTUAL</a:t>
            </a:r>
            <a:endParaRPr lang="es-ES_tradnl"/>
          </a:p>
        </p:txBody>
      </p:sp>
      <p:sp>
        <p:nvSpPr>
          <p:cNvPr id="3" name="Marcador de texto 2">
            <a:extLst>
              <a:ext uri="{FF2B5EF4-FFF2-40B4-BE49-F238E27FC236}">
                <a16:creationId xmlns:a16="http://schemas.microsoft.com/office/drawing/2014/main" id="{9D2D4B43-F9AD-7348-9EB7-4598A5CFA042}"/>
              </a:ext>
            </a:extLst>
          </p:cNvPr>
          <p:cNvSpPr>
            <a:spLocks noGrp="1"/>
          </p:cNvSpPr>
          <p:nvPr>
            <p:ph type="body" sz="quarter" idx="10"/>
          </p:nvPr>
        </p:nvSpPr>
        <p:spPr/>
        <p:txBody>
          <a:bodyPr lIns="91440" tIns="45720" rIns="91440" bIns="45720" anchor="t"/>
          <a:lstStyle/>
          <a:p>
            <a:r>
              <a:rPr lang="es-ES_tradnl">
                <a:cs typeface="Calibri"/>
              </a:rPr>
              <a:t>¿Tiene final este proceso?</a:t>
            </a:r>
            <a:endParaRPr lang="es-ES_tradnl"/>
          </a:p>
        </p:txBody>
      </p:sp>
    </p:spTree>
    <p:extLst>
      <p:ext uri="{BB962C8B-B14F-4D97-AF65-F5344CB8AC3E}">
        <p14:creationId xmlns:p14="http://schemas.microsoft.com/office/powerpoint/2010/main" val="4104286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0E3A26-BDF7-4855-B7FE-FBCC99787052}"/>
              </a:ext>
            </a:extLst>
          </p:cNvPr>
          <p:cNvSpPr>
            <a:spLocks noGrp="1"/>
          </p:cNvSpPr>
          <p:nvPr>
            <p:ph type="title"/>
          </p:nvPr>
        </p:nvSpPr>
        <p:spPr/>
        <p:txBody>
          <a:bodyPr lIns="91440" tIns="45720" rIns="91440" bIns="45720" anchor="t"/>
          <a:lstStyle/>
          <a:p>
            <a:r>
              <a:rPr lang="es-ES">
                <a:cs typeface="Calibri"/>
              </a:rPr>
              <a:t>¿Dónde estamos hoy?</a:t>
            </a:r>
          </a:p>
        </p:txBody>
      </p:sp>
      <p:sp>
        <p:nvSpPr>
          <p:cNvPr id="4" name="CuadroTexto 3">
            <a:extLst>
              <a:ext uri="{FF2B5EF4-FFF2-40B4-BE49-F238E27FC236}">
                <a16:creationId xmlns:a16="http://schemas.microsoft.com/office/drawing/2014/main" id="{7EBBEFBA-26D3-42FA-BB9D-939EC496D6C4}"/>
              </a:ext>
            </a:extLst>
          </p:cNvPr>
          <p:cNvSpPr txBox="1"/>
          <p:nvPr/>
        </p:nvSpPr>
        <p:spPr>
          <a:xfrm>
            <a:off x="695325" y="1346022"/>
            <a:ext cx="107446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cs typeface="Calibri"/>
              </a:rPr>
              <a:t>¿En qué punto de este proceso de implementación de las TIC  nos encontramos hoy?</a:t>
            </a:r>
          </a:p>
          <a:p>
            <a:endParaRPr lang="es-ES">
              <a:cs typeface="Calibri"/>
            </a:endParaRPr>
          </a:p>
        </p:txBody>
      </p:sp>
      <p:sp>
        <p:nvSpPr>
          <p:cNvPr id="5" name="CuadroTexto 4">
            <a:extLst>
              <a:ext uri="{FF2B5EF4-FFF2-40B4-BE49-F238E27FC236}">
                <a16:creationId xmlns:a16="http://schemas.microsoft.com/office/drawing/2014/main" id="{F71AF478-8C64-4288-B627-07442EECAB35}"/>
              </a:ext>
            </a:extLst>
          </p:cNvPr>
          <p:cNvSpPr txBox="1"/>
          <p:nvPr/>
        </p:nvSpPr>
        <p:spPr>
          <a:xfrm>
            <a:off x="731520" y="1808480"/>
            <a:ext cx="70002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latin typeface="Calibri"/>
              </a:rPr>
              <a:t>Actualmente seguimos llevando a cabo procesos formativos y de trabajo:</a:t>
            </a:r>
            <a:endParaRPr lang="es-ES">
              <a:cs typeface="Calibri"/>
            </a:endParaRPr>
          </a:p>
        </p:txBody>
      </p:sp>
      <p:sp>
        <p:nvSpPr>
          <p:cNvPr id="6" name="CuadroTexto 5">
            <a:extLst>
              <a:ext uri="{FF2B5EF4-FFF2-40B4-BE49-F238E27FC236}">
                <a16:creationId xmlns:a16="http://schemas.microsoft.com/office/drawing/2014/main" id="{11471F00-D15F-47B4-BB7A-573719DCA3E2}"/>
              </a:ext>
            </a:extLst>
          </p:cNvPr>
          <p:cNvSpPr txBox="1"/>
          <p:nvPr/>
        </p:nvSpPr>
        <p:spPr>
          <a:xfrm>
            <a:off x="762000" y="2306320"/>
            <a:ext cx="78943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a:t>Creación de actividades digitales. </a:t>
            </a:r>
          </a:p>
        </p:txBody>
      </p:sp>
      <p:sp>
        <p:nvSpPr>
          <p:cNvPr id="7" name="CuadroTexto 6">
            <a:extLst>
              <a:ext uri="{FF2B5EF4-FFF2-40B4-BE49-F238E27FC236}">
                <a16:creationId xmlns:a16="http://schemas.microsoft.com/office/drawing/2014/main" id="{77EC18F3-7FEE-4697-9248-378D8B4EDF7B}"/>
              </a:ext>
            </a:extLst>
          </p:cNvPr>
          <p:cNvSpPr txBox="1"/>
          <p:nvPr/>
        </p:nvSpPr>
        <p:spPr>
          <a:xfrm>
            <a:off x="731520" y="2804160"/>
            <a:ext cx="78943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a:t>Evaluación de la adquisición de competencias digitales del alumnado</a:t>
            </a:r>
          </a:p>
        </p:txBody>
      </p:sp>
      <p:sp>
        <p:nvSpPr>
          <p:cNvPr id="8" name="CuadroTexto 7">
            <a:extLst>
              <a:ext uri="{FF2B5EF4-FFF2-40B4-BE49-F238E27FC236}">
                <a16:creationId xmlns:a16="http://schemas.microsoft.com/office/drawing/2014/main" id="{323BD580-33E2-43BD-B445-F3A52C7EF97A}"/>
              </a:ext>
            </a:extLst>
          </p:cNvPr>
          <p:cNvSpPr txBox="1"/>
          <p:nvPr/>
        </p:nvSpPr>
        <p:spPr>
          <a:xfrm>
            <a:off x="762000" y="3312160"/>
            <a:ext cx="78943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a:t>Revisión y actualización de las aulas virtuales</a:t>
            </a:r>
          </a:p>
        </p:txBody>
      </p:sp>
      <p:sp>
        <p:nvSpPr>
          <p:cNvPr id="9" name="CuadroTexto 8">
            <a:extLst>
              <a:ext uri="{FF2B5EF4-FFF2-40B4-BE49-F238E27FC236}">
                <a16:creationId xmlns:a16="http://schemas.microsoft.com/office/drawing/2014/main" id="{B00F2564-47CD-4116-9BD5-C7EC5AACF721}"/>
              </a:ext>
            </a:extLst>
          </p:cNvPr>
          <p:cNvSpPr txBox="1"/>
          <p:nvPr/>
        </p:nvSpPr>
        <p:spPr>
          <a:xfrm>
            <a:off x="690113" y="3820351"/>
            <a:ext cx="109829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latin typeface="Calibri"/>
              </a:rPr>
              <a:t>Podemos afirmar que el proceso de implantación de las TIC como recurso didáctico, por muy avanzado que esté, es un proceso permanente. Si paramos, nos quedamos obsoletos:</a:t>
            </a:r>
            <a:endParaRPr lang="es-ES"/>
          </a:p>
        </p:txBody>
      </p:sp>
      <p:sp>
        <p:nvSpPr>
          <p:cNvPr id="10" name="CuadroTexto 9">
            <a:extLst>
              <a:ext uri="{FF2B5EF4-FFF2-40B4-BE49-F238E27FC236}">
                <a16:creationId xmlns:a16="http://schemas.microsoft.com/office/drawing/2014/main" id="{F8240E70-9D99-4BE0-A106-9C48C6CB6389}"/>
              </a:ext>
            </a:extLst>
          </p:cNvPr>
          <p:cNvSpPr txBox="1"/>
          <p:nvPr/>
        </p:nvSpPr>
        <p:spPr>
          <a:xfrm>
            <a:off x="733246" y="4693919"/>
            <a:ext cx="92170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a:t>Aparición de nuevos recursos y funcionalidades en el Aula Virtual (</a:t>
            </a:r>
            <a:r>
              <a:rPr lang="es-ES" err="1"/>
              <a:t>Jitsi</a:t>
            </a:r>
            <a:r>
              <a:rPr lang="es-ES"/>
              <a:t>, Aula Planeta, etc.)</a:t>
            </a:r>
          </a:p>
        </p:txBody>
      </p:sp>
      <p:sp>
        <p:nvSpPr>
          <p:cNvPr id="11" name="CuadroTexto 10">
            <a:extLst>
              <a:ext uri="{FF2B5EF4-FFF2-40B4-BE49-F238E27FC236}">
                <a16:creationId xmlns:a16="http://schemas.microsoft.com/office/drawing/2014/main" id="{1A601659-E2A8-45A2-950E-700E24FCD598}"/>
              </a:ext>
            </a:extLst>
          </p:cNvPr>
          <p:cNvSpPr txBox="1"/>
          <p:nvPr/>
        </p:nvSpPr>
        <p:spPr>
          <a:xfrm>
            <a:off x="762000" y="5126581"/>
            <a:ext cx="78943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a:t>Nuevas necesidades de mejora de los procesos</a:t>
            </a:r>
          </a:p>
        </p:txBody>
      </p:sp>
      <p:sp>
        <p:nvSpPr>
          <p:cNvPr id="12" name="CuadroTexto 11">
            <a:extLst>
              <a:ext uri="{FF2B5EF4-FFF2-40B4-BE49-F238E27FC236}">
                <a16:creationId xmlns:a16="http://schemas.microsoft.com/office/drawing/2014/main" id="{B5AD61D0-5176-4EFD-85DE-C4B14B22B535}"/>
              </a:ext>
            </a:extLst>
          </p:cNvPr>
          <p:cNvSpPr txBox="1"/>
          <p:nvPr/>
        </p:nvSpPr>
        <p:spPr>
          <a:xfrm>
            <a:off x="733246" y="5608317"/>
            <a:ext cx="105129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dirty="0"/>
              <a:t>Aparición de nuevas herramientas e infraestructuras susceptibles de ser utilizadas (monitores LED de 65")</a:t>
            </a:r>
          </a:p>
        </p:txBody>
      </p:sp>
    </p:spTree>
    <p:extLst>
      <p:ext uri="{BB962C8B-B14F-4D97-AF65-F5344CB8AC3E}">
        <p14:creationId xmlns:p14="http://schemas.microsoft.com/office/powerpoint/2010/main" val="23651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B16219-1D47-4C15-BDA3-D7B6ED71FC11}"/>
              </a:ext>
            </a:extLst>
          </p:cNvPr>
          <p:cNvSpPr>
            <a:spLocks noGrp="1"/>
          </p:cNvSpPr>
          <p:nvPr>
            <p:ph type="title"/>
          </p:nvPr>
        </p:nvSpPr>
        <p:spPr/>
        <p:txBody>
          <a:bodyPr lIns="91440" tIns="45720" rIns="91440" bIns="45720" anchor="t"/>
          <a:lstStyle/>
          <a:p>
            <a:r>
              <a:rPr lang="es-ES">
                <a:cs typeface="Calibri"/>
              </a:rPr>
              <a:t>Proyectos en marcha. Creación de actividades digitales</a:t>
            </a:r>
            <a:endParaRPr lang="es-ES"/>
          </a:p>
        </p:txBody>
      </p:sp>
      <p:sp>
        <p:nvSpPr>
          <p:cNvPr id="3" name="CuadroTexto 2">
            <a:extLst>
              <a:ext uri="{FF2B5EF4-FFF2-40B4-BE49-F238E27FC236}">
                <a16:creationId xmlns:a16="http://schemas.microsoft.com/office/drawing/2014/main" id="{5ABF26BE-75AB-4938-99D7-1EE06EE321F2}"/>
              </a:ext>
            </a:extLst>
          </p:cNvPr>
          <p:cNvSpPr txBox="1"/>
          <p:nvPr/>
        </p:nvSpPr>
        <p:spPr>
          <a:xfrm>
            <a:off x="741680" y="1361440"/>
            <a:ext cx="1098583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cs typeface="Calibri"/>
              </a:rPr>
              <a:t>Los últimos años hemos realizado seminarios y proyecto formación en el centro con el objetivo de crear actividades digitales que sirvan para la evaluación de la competencia digital de los alumnos</a:t>
            </a:r>
          </a:p>
        </p:txBody>
      </p:sp>
      <p:pic>
        <p:nvPicPr>
          <p:cNvPr id="4" name="Imagen 4">
            <a:extLst>
              <a:ext uri="{FF2B5EF4-FFF2-40B4-BE49-F238E27FC236}">
                <a16:creationId xmlns:a16="http://schemas.microsoft.com/office/drawing/2014/main" id="{D760DF56-5C78-4DFF-A95C-9800D12A7FC7}"/>
              </a:ext>
            </a:extLst>
          </p:cNvPr>
          <p:cNvPicPr>
            <a:picLocks noChangeAspect="1"/>
          </p:cNvPicPr>
          <p:nvPr/>
        </p:nvPicPr>
        <p:blipFill>
          <a:blip r:embed="rId2"/>
          <a:stretch>
            <a:fillRect/>
          </a:stretch>
        </p:blipFill>
        <p:spPr>
          <a:xfrm rot="-720000">
            <a:off x="752389" y="2516295"/>
            <a:ext cx="3383280" cy="1968818"/>
          </a:xfrm>
          <a:prstGeom prst="rect">
            <a:avLst/>
          </a:prstGeom>
        </p:spPr>
      </p:pic>
      <p:sp>
        <p:nvSpPr>
          <p:cNvPr id="5" name="CuadroTexto 4">
            <a:extLst>
              <a:ext uri="{FF2B5EF4-FFF2-40B4-BE49-F238E27FC236}">
                <a16:creationId xmlns:a16="http://schemas.microsoft.com/office/drawing/2014/main" id="{F0A678E5-6B58-42E4-B0C2-6F8CA0C411EE}"/>
              </a:ext>
            </a:extLst>
          </p:cNvPr>
          <p:cNvSpPr txBox="1"/>
          <p:nvPr/>
        </p:nvSpPr>
        <p:spPr>
          <a:xfrm>
            <a:off x="4643755" y="2317115"/>
            <a:ext cx="672592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Estamos creando un conjunto de actividades mediante las que los alumnos deben poner en práctica los conocimientos de las diferentes materias al tiempo que ejercitan y desarrollan la competencia digital. </a:t>
            </a:r>
          </a:p>
        </p:txBody>
      </p:sp>
      <p:grpSp>
        <p:nvGrpSpPr>
          <p:cNvPr id="13" name="Grupo 12">
            <a:extLst>
              <a:ext uri="{FF2B5EF4-FFF2-40B4-BE49-F238E27FC236}">
                <a16:creationId xmlns:a16="http://schemas.microsoft.com/office/drawing/2014/main" id="{84CA8A53-660C-453F-B611-91608DBF2D53}"/>
              </a:ext>
            </a:extLst>
          </p:cNvPr>
          <p:cNvGrpSpPr/>
          <p:nvPr/>
        </p:nvGrpSpPr>
        <p:grpSpPr>
          <a:xfrm>
            <a:off x="4683760" y="3408153"/>
            <a:ext cx="5638804" cy="3152845"/>
            <a:chOff x="5425440" y="3215113"/>
            <a:chExt cx="5638804" cy="3152845"/>
          </a:xfrm>
        </p:grpSpPr>
        <p:pic>
          <p:nvPicPr>
            <p:cNvPr id="12" name="Imagen 12">
              <a:extLst>
                <a:ext uri="{FF2B5EF4-FFF2-40B4-BE49-F238E27FC236}">
                  <a16:creationId xmlns:a16="http://schemas.microsoft.com/office/drawing/2014/main" id="{6EBDFC1D-A372-4EF3-9BE4-10077538B37E}"/>
                </a:ext>
              </a:extLst>
            </p:cNvPr>
            <p:cNvPicPr>
              <a:picLocks noChangeAspect="1"/>
            </p:cNvPicPr>
            <p:nvPr/>
          </p:nvPicPr>
          <p:blipFill rotWithShape="1">
            <a:blip r:embed="rId3"/>
            <a:srcRect l="9259" t="18148" r="9259" b="17037"/>
            <a:stretch/>
          </p:blipFill>
          <p:spPr>
            <a:xfrm>
              <a:off x="8829040" y="4475480"/>
              <a:ext cx="2235204" cy="1778004"/>
            </a:xfrm>
            <a:prstGeom prst="rect">
              <a:avLst/>
            </a:prstGeom>
          </p:spPr>
        </p:pic>
        <p:pic>
          <p:nvPicPr>
            <p:cNvPr id="7" name="Imagen 7" descr="Imagen que contiene texto&#10;&#10;Descripción generada automáticamente">
              <a:extLst>
                <a:ext uri="{FF2B5EF4-FFF2-40B4-BE49-F238E27FC236}">
                  <a16:creationId xmlns:a16="http://schemas.microsoft.com/office/drawing/2014/main" id="{884ADCEA-E648-4794-AAE8-6B56AADA50A1}"/>
                </a:ext>
              </a:extLst>
            </p:cNvPr>
            <p:cNvPicPr>
              <a:picLocks noChangeAspect="1"/>
            </p:cNvPicPr>
            <p:nvPr/>
          </p:nvPicPr>
          <p:blipFill>
            <a:blip r:embed="rId4"/>
            <a:stretch>
              <a:fillRect/>
            </a:stretch>
          </p:blipFill>
          <p:spPr>
            <a:xfrm>
              <a:off x="6238240" y="3215113"/>
              <a:ext cx="2743200" cy="2195613"/>
            </a:xfrm>
            <a:prstGeom prst="rect">
              <a:avLst/>
            </a:prstGeom>
          </p:spPr>
        </p:pic>
        <p:pic>
          <p:nvPicPr>
            <p:cNvPr id="10" name="Imagen 10" descr="Icono&#10;&#10;Descripción generada automáticamente">
              <a:extLst>
                <a:ext uri="{FF2B5EF4-FFF2-40B4-BE49-F238E27FC236}">
                  <a16:creationId xmlns:a16="http://schemas.microsoft.com/office/drawing/2014/main" id="{9116FB84-F670-403E-8205-09049E20A2CA}"/>
                </a:ext>
              </a:extLst>
            </p:cNvPr>
            <p:cNvPicPr>
              <a:picLocks noChangeAspect="1"/>
            </p:cNvPicPr>
            <p:nvPr/>
          </p:nvPicPr>
          <p:blipFill rotWithShape="1">
            <a:blip r:embed="rId5"/>
            <a:srcRect l="19886" t="568" r="13068" b="5114"/>
            <a:stretch/>
          </p:blipFill>
          <p:spPr>
            <a:xfrm>
              <a:off x="5641308" y="4681395"/>
              <a:ext cx="1198884" cy="1686563"/>
            </a:xfrm>
            <a:prstGeom prst="rect">
              <a:avLst/>
            </a:prstGeom>
          </p:spPr>
        </p:pic>
        <p:pic>
          <p:nvPicPr>
            <p:cNvPr id="11" name="Imagen 11">
              <a:extLst>
                <a:ext uri="{FF2B5EF4-FFF2-40B4-BE49-F238E27FC236}">
                  <a16:creationId xmlns:a16="http://schemas.microsoft.com/office/drawing/2014/main" id="{6E7C4266-E0A6-4966-B250-6725FACD45D0}"/>
                </a:ext>
              </a:extLst>
            </p:cNvPr>
            <p:cNvPicPr>
              <a:picLocks noChangeAspect="1"/>
            </p:cNvPicPr>
            <p:nvPr/>
          </p:nvPicPr>
          <p:blipFill rotWithShape="1">
            <a:blip r:embed="rId6"/>
            <a:srcRect l="30000" r="29630" b="704"/>
            <a:stretch/>
          </p:blipFill>
          <p:spPr>
            <a:xfrm>
              <a:off x="8824297" y="3360135"/>
              <a:ext cx="1107441" cy="1432309"/>
            </a:xfrm>
            <a:prstGeom prst="rect">
              <a:avLst/>
            </a:prstGeom>
          </p:spPr>
        </p:pic>
        <p:pic>
          <p:nvPicPr>
            <p:cNvPr id="6" name="Imagen 6">
              <a:extLst>
                <a:ext uri="{FF2B5EF4-FFF2-40B4-BE49-F238E27FC236}">
                  <a16:creationId xmlns:a16="http://schemas.microsoft.com/office/drawing/2014/main" id="{8DDF5BF1-DE9E-44C5-BD17-9FEE8C930A41}"/>
                </a:ext>
              </a:extLst>
            </p:cNvPr>
            <p:cNvPicPr>
              <a:picLocks noChangeAspect="1"/>
            </p:cNvPicPr>
            <p:nvPr/>
          </p:nvPicPr>
          <p:blipFill>
            <a:blip r:embed="rId7"/>
            <a:stretch>
              <a:fillRect/>
            </a:stretch>
          </p:blipFill>
          <p:spPr>
            <a:xfrm>
              <a:off x="5425440" y="3312160"/>
              <a:ext cx="1341120" cy="1371600"/>
            </a:xfrm>
            <a:prstGeom prst="rect">
              <a:avLst/>
            </a:prstGeom>
          </p:spPr>
        </p:pic>
        <p:pic>
          <p:nvPicPr>
            <p:cNvPr id="9" name="Imagen 9" descr="Icono&#10;&#10;Descripción generada automáticamente">
              <a:extLst>
                <a:ext uri="{FF2B5EF4-FFF2-40B4-BE49-F238E27FC236}">
                  <a16:creationId xmlns:a16="http://schemas.microsoft.com/office/drawing/2014/main" id="{3EB3A2D4-343F-47DE-B33A-875FDB426B7E}"/>
                </a:ext>
              </a:extLst>
            </p:cNvPr>
            <p:cNvPicPr>
              <a:picLocks noChangeAspect="1"/>
            </p:cNvPicPr>
            <p:nvPr/>
          </p:nvPicPr>
          <p:blipFill rotWithShape="1">
            <a:blip r:embed="rId8"/>
            <a:srcRect l="28519" r="27037" b="6667"/>
            <a:stretch/>
          </p:blipFill>
          <p:spPr>
            <a:xfrm>
              <a:off x="7721312" y="5054988"/>
              <a:ext cx="1219203" cy="1280161"/>
            </a:xfrm>
            <a:prstGeom prst="rect">
              <a:avLst/>
            </a:prstGeom>
          </p:spPr>
        </p:pic>
      </p:grpSp>
    </p:spTree>
    <p:extLst>
      <p:ext uri="{BB962C8B-B14F-4D97-AF65-F5344CB8AC3E}">
        <p14:creationId xmlns:p14="http://schemas.microsoft.com/office/powerpoint/2010/main" val="162909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B16219-1D47-4C15-BDA3-D7B6ED71FC11}"/>
              </a:ext>
            </a:extLst>
          </p:cNvPr>
          <p:cNvSpPr>
            <a:spLocks noGrp="1"/>
          </p:cNvSpPr>
          <p:nvPr>
            <p:ph type="title"/>
          </p:nvPr>
        </p:nvSpPr>
        <p:spPr/>
        <p:txBody>
          <a:bodyPr lIns="91440" tIns="45720" rIns="91440" bIns="45720" anchor="t"/>
          <a:lstStyle/>
          <a:p>
            <a:r>
              <a:rPr lang="es-ES">
                <a:cs typeface="Calibri"/>
              </a:rPr>
              <a:t>Proyectos en marcha. Evaluación de la competencia digital</a:t>
            </a:r>
            <a:endParaRPr lang="es-ES"/>
          </a:p>
        </p:txBody>
      </p:sp>
      <p:sp>
        <p:nvSpPr>
          <p:cNvPr id="3" name="CuadroTexto 2">
            <a:extLst>
              <a:ext uri="{FF2B5EF4-FFF2-40B4-BE49-F238E27FC236}">
                <a16:creationId xmlns:a16="http://schemas.microsoft.com/office/drawing/2014/main" id="{5ABF26BE-75AB-4938-99D7-1EE06EE321F2}"/>
              </a:ext>
            </a:extLst>
          </p:cNvPr>
          <p:cNvSpPr txBox="1"/>
          <p:nvPr/>
        </p:nvSpPr>
        <p:spPr>
          <a:xfrm>
            <a:off x="741680" y="1361440"/>
            <a:ext cx="97637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cs typeface="Calibri"/>
              </a:rPr>
              <a:t>Las actividades digitales que los alumnos realizan sirven para configurar su portfolio de actividades, que debe servir para la evaluación de la competencia digital de nuestros alumnos</a:t>
            </a:r>
            <a:endParaRPr lang="es-ES"/>
          </a:p>
        </p:txBody>
      </p:sp>
      <p:sp>
        <p:nvSpPr>
          <p:cNvPr id="5" name="CuadroTexto 4">
            <a:extLst>
              <a:ext uri="{FF2B5EF4-FFF2-40B4-BE49-F238E27FC236}">
                <a16:creationId xmlns:a16="http://schemas.microsoft.com/office/drawing/2014/main" id="{F0A678E5-6B58-42E4-B0C2-6F8CA0C411EE}"/>
              </a:ext>
            </a:extLst>
          </p:cNvPr>
          <p:cNvSpPr txBox="1"/>
          <p:nvPr/>
        </p:nvSpPr>
        <p:spPr>
          <a:xfrm>
            <a:off x="4684395" y="2327275"/>
            <a:ext cx="67259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Estamos trabajando para la evaluación de las actividades y los descriptores de la competencia digital dentro del Aula Virtual</a:t>
            </a:r>
            <a:endParaRPr lang="es-ES">
              <a:cs typeface="Calibri"/>
            </a:endParaRPr>
          </a:p>
        </p:txBody>
      </p:sp>
      <p:grpSp>
        <p:nvGrpSpPr>
          <p:cNvPr id="13" name="Grupo 12">
            <a:extLst>
              <a:ext uri="{FF2B5EF4-FFF2-40B4-BE49-F238E27FC236}">
                <a16:creationId xmlns:a16="http://schemas.microsoft.com/office/drawing/2014/main" id="{84CA8A53-660C-453F-B611-91608DBF2D53}"/>
              </a:ext>
            </a:extLst>
          </p:cNvPr>
          <p:cNvGrpSpPr/>
          <p:nvPr/>
        </p:nvGrpSpPr>
        <p:grpSpPr>
          <a:xfrm>
            <a:off x="4257040" y="3428473"/>
            <a:ext cx="5638804" cy="3152845"/>
            <a:chOff x="5425440" y="3215113"/>
            <a:chExt cx="5638804" cy="3152845"/>
          </a:xfrm>
        </p:grpSpPr>
        <p:pic>
          <p:nvPicPr>
            <p:cNvPr id="12" name="Imagen 12">
              <a:extLst>
                <a:ext uri="{FF2B5EF4-FFF2-40B4-BE49-F238E27FC236}">
                  <a16:creationId xmlns:a16="http://schemas.microsoft.com/office/drawing/2014/main" id="{6EBDFC1D-A372-4EF3-9BE4-10077538B37E}"/>
                </a:ext>
              </a:extLst>
            </p:cNvPr>
            <p:cNvPicPr>
              <a:picLocks noChangeAspect="1"/>
            </p:cNvPicPr>
            <p:nvPr/>
          </p:nvPicPr>
          <p:blipFill rotWithShape="1">
            <a:blip r:embed="rId2"/>
            <a:srcRect l="9259" t="18148" r="9259" b="17037"/>
            <a:stretch/>
          </p:blipFill>
          <p:spPr>
            <a:xfrm>
              <a:off x="8829040" y="4475480"/>
              <a:ext cx="2235204" cy="1778004"/>
            </a:xfrm>
            <a:prstGeom prst="rect">
              <a:avLst/>
            </a:prstGeom>
          </p:spPr>
        </p:pic>
        <p:pic>
          <p:nvPicPr>
            <p:cNvPr id="7" name="Imagen 7" descr="Imagen que contiene texto&#10;&#10;Descripción generada automáticamente">
              <a:extLst>
                <a:ext uri="{FF2B5EF4-FFF2-40B4-BE49-F238E27FC236}">
                  <a16:creationId xmlns:a16="http://schemas.microsoft.com/office/drawing/2014/main" id="{884ADCEA-E648-4794-AAE8-6B56AADA50A1}"/>
                </a:ext>
              </a:extLst>
            </p:cNvPr>
            <p:cNvPicPr>
              <a:picLocks noChangeAspect="1"/>
            </p:cNvPicPr>
            <p:nvPr/>
          </p:nvPicPr>
          <p:blipFill>
            <a:blip r:embed="rId3"/>
            <a:stretch>
              <a:fillRect/>
            </a:stretch>
          </p:blipFill>
          <p:spPr>
            <a:xfrm>
              <a:off x="6238240" y="3215113"/>
              <a:ext cx="2743200" cy="2195613"/>
            </a:xfrm>
            <a:prstGeom prst="rect">
              <a:avLst/>
            </a:prstGeom>
          </p:spPr>
        </p:pic>
        <p:pic>
          <p:nvPicPr>
            <p:cNvPr id="10" name="Imagen 10" descr="Icono&#10;&#10;Descripción generada automáticamente">
              <a:extLst>
                <a:ext uri="{FF2B5EF4-FFF2-40B4-BE49-F238E27FC236}">
                  <a16:creationId xmlns:a16="http://schemas.microsoft.com/office/drawing/2014/main" id="{9116FB84-F670-403E-8205-09049E20A2CA}"/>
                </a:ext>
              </a:extLst>
            </p:cNvPr>
            <p:cNvPicPr>
              <a:picLocks noChangeAspect="1"/>
            </p:cNvPicPr>
            <p:nvPr/>
          </p:nvPicPr>
          <p:blipFill rotWithShape="1">
            <a:blip r:embed="rId4"/>
            <a:srcRect l="19886" t="568" r="13068" b="5114"/>
            <a:stretch/>
          </p:blipFill>
          <p:spPr>
            <a:xfrm>
              <a:off x="5641308" y="4681395"/>
              <a:ext cx="1198884" cy="1686563"/>
            </a:xfrm>
            <a:prstGeom prst="rect">
              <a:avLst/>
            </a:prstGeom>
          </p:spPr>
        </p:pic>
        <p:pic>
          <p:nvPicPr>
            <p:cNvPr id="11" name="Imagen 11">
              <a:extLst>
                <a:ext uri="{FF2B5EF4-FFF2-40B4-BE49-F238E27FC236}">
                  <a16:creationId xmlns:a16="http://schemas.microsoft.com/office/drawing/2014/main" id="{6E7C4266-E0A6-4966-B250-6725FACD45D0}"/>
                </a:ext>
              </a:extLst>
            </p:cNvPr>
            <p:cNvPicPr>
              <a:picLocks noChangeAspect="1"/>
            </p:cNvPicPr>
            <p:nvPr/>
          </p:nvPicPr>
          <p:blipFill rotWithShape="1">
            <a:blip r:embed="rId5"/>
            <a:srcRect l="30000" r="29630" b="704"/>
            <a:stretch/>
          </p:blipFill>
          <p:spPr>
            <a:xfrm>
              <a:off x="8824297" y="3360135"/>
              <a:ext cx="1107441" cy="1432309"/>
            </a:xfrm>
            <a:prstGeom prst="rect">
              <a:avLst/>
            </a:prstGeom>
          </p:spPr>
        </p:pic>
        <p:pic>
          <p:nvPicPr>
            <p:cNvPr id="6" name="Imagen 6">
              <a:extLst>
                <a:ext uri="{FF2B5EF4-FFF2-40B4-BE49-F238E27FC236}">
                  <a16:creationId xmlns:a16="http://schemas.microsoft.com/office/drawing/2014/main" id="{8DDF5BF1-DE9E-44C5-BD17-9FEE8C930A41}"/>
                </a:ext>
              </a:extLst>
            </p:cNvPr>
            <p:cNvPicPr>
              <a:picLocks noChangeAspect="1"/>
            </p:cNvPicPr>
            <p:nvPr/>
          </p:nvPicPr>
          <p:blipFill>
            <a:blip r:embed="rId6"/>
            <a:stretch>
              <a:fillRect/>
            </a:stretch>
          </p:blipFill>
          <p:spPr>
            <a:xfrm>
              <a:off x="5425440" y="3312160"/>
              <a:ext cx="1341120" cy="1371600"/>
            </a:xfrm>
            <a:prstGeom prst="rect">
              <a:avLst/>
            </a:prstGeom>
          </p:spPr>
        </p:pic>
        <p:pic>
          <p:nvPicPr>
            <p:cNvPr id="9" name="Imagen 9" descr="Icono&#10;&#10;Descripción generada automáticamente">
              <a:extLst>
                <a:ext uri="{FF2B5EF4-FFF2-40B4-BE49-F238E27FC236}">
                  <a16:creationId xmlns:a16="http://schemas.microsoft.com/office/drawing/2014/main" id="{3EB3A2D4-343F-47DE-B33A-875FDB426B7E}"/>
                </a:ext>
              </a:extLst>
            </p:cNvPr>
            <p:cNvPicPr>
              <a:picLocks noChangeAspect="1"/>
            </p:cNvPicPr>
            <p:nvPr/>
          </p:nvPicPr>
          <p:blipFill rotWithShape="1">
            <a:blip r:embed="rId7"/>
            <a:srcRect l="28519" r="27037" b="6667"/>
            <a:stretch/>
          </p:blipFill>
          <p:spPr>
            <a:xfrm>
              <a:off x="7721312" y="5054988"/>
              <a:ext cx="1219203" cy="1280161"/>
            </a:xfrm>
            <a:prstGeom prst="rect">
              <a:avLst/>
            </a:prstGeom>
          </p:spPr>
        </p:pic>
      </p:grpSp>
      <p:pic>
        <p:nvPicPr>
          <p:cNvPr id="8" name="Imagen 13" descr="Imagen que contiene Icono&#10;&#10;Descripción generada automáticamente">
            <a:extLst>
              <a:ext uri="{FF2B5EF4-FFF2-40B4-BE49-F238E27FC236}">
                <a16:creationId xmlns:a16="http://schemas.microsoft.com/office/drawing/2014/main" id="{7660D3AF-AC44-4C4B-B2BD-4C6F9091C2DA}"/>
              </a:ext>
            </a:extLst>
          </p:cNvPr>
          <p:cNvPicPr>
            <a:picLocks noChangeAspect="1"/>
          </p:cNvPicPr>
          <p:nvPr/>
        </p:nvPicPr>
        <p:blipFill>
          <a:blip r:embed="rId8"/>
          <a:stretch>
            <a:fillRect/>
          </a:stretch>
        </p:blipFill>
        <p:spPr>
          <a:xfrm>
            <a:off x="4907280" y="3880137"/>
            <a:ext cx="6471920" cy="936686"/>
          </a:xfrm>
          <a:prstGeom prst="rect">
            <a:avLst/>
          </a:prstGeom>
        </p:spPr>
      </p:pic>
      <p:pic>
        <p:nvPicPr>
          <p:cNvPr id="14" name="Imagen 14" descr="Imagen que contiene computadora, tabla&#10;&#10;Descripción generada automáticamente">
            <a:extLst>
              <a:ext uri="{FF2B5EF4-FFF2-40B4-BE49-F238E27FC236}">
                <a16:creationId xmlns:a16="http://schemas.microsoft.com/office/drawing/2014/main" id="{BE708CD5-6212-4CC6-9446-BD1A36255F44}"/>
              </a:ext>
            </a:extLst>
          </p:cNvPr>
          <p:cNvPicPr>
            <a:picLocks noChangeAspect="1"/>
          </p:cNvPicPr>
          <p:nvPr/>
        </p:nvPicPr>
        <p:blipFill>
          <a:blip r:embed="rId9"/>
          <a:stretch>
            <a:fillRect/>
          </a:stretch>
        </p:blipFill>
        <p:spPr>
          <a:xfrm rot="20700000">
            <a:off x="694636" y="3157562"/>
            <a:ext cx="2935676" cy="1929981"/>
          </a:xfrm>
          <a:prstGeom prst="rect">
            <a:avLst/>
          </a:prstGeom>
        </p:spPr>
      </p:pic>
    </p:spTree>
    <p:extLst>
      <p:ext uri="{BB962C8B-B14F-4D97-AF65-F5344CB8AC3E}">
        <p14:creationId xmlns:p14="http://schemas.microsoft.com/office/powerpoint/2010/main" val="6343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D177F-95E6-9845-BAEA-F347BC31B7C5}"/>
              </a:ext>
            </a:extLst>
          </p:cNvPr>
          <p:cNvSpPr>
            <a:spLocks noGrp="1"/>
          </p:cNvSpPr>
          <p:nvPr>
            <p:ph type="title"/>
          </p:nvPr>
        </p:nvSpPr>
        <p:spPr/>
        <p:txBody>
          <a:bodyPr lIns="91440" tIns="45720" rIns="91440" bIns="45720" anchor="t"/>
          <a:lstStyle/>
          <a:p>
            <a:r>
              <a:rPr lang="es-ES_tradnl">
                <a:latin typeface="Calibri"/>
                <a:cs typeface="Calibri"/>
              </a:rPr>
              <a:t>PROYECTO DE INNOVACIÓN TECNLÓGICA</a:t>
            </a:r>
            <a:endParaRPr lang="es-ES_tradnl"/>
          </a:p>
        </p:txBody>
      </p:sp>
      <p:sp>
        <p:nvSpPr>
          <p:cNvPr id="3" name="Marcador de texto 2">
            <a:extLst>
              <a:ext uri="{FF2B5EF4-FFF2-40B4-BE49-F238E27FC236}">
                <a16:creationId xmlns:a16="http://schemas.microsoft.com/office/drawing/2014/main" id="{9D2D4B43-F9AD-7348-9EB7-4598A5CFA042}"/>
              </a:ext>
            </a:extLst>
          </p:cNvPr>
          <p:cNvSpPr>
            <a:spLocks noGrp="1"/>
          </p:cNvSpPr>
          <p:nvPr>
            <p:ph type="body" sz="quarter" idx="10"/>
          </p:nvPr>
        </p:nvSpPr>
        <p:spPr/>
        <p:txBody>
          <a:bodyPr lIns="91440" tIns="45720" rIns="91440" bIns="45720" anchor="t"/>
          <a:lstStyle/>
          <a:p>
            <a:r>
              <a:rPr lang="es-ES_tradnl">
                <a:cs typeface="Calibri"/>
              </a:rPr>
              <a:t>Un poco de historia</a:t>
            </a:r>
            <a:endParaRPr lang="es-ES_tradnl"/>
          </a:p>
        </p:txBody>
      </p:sp>
    </p:spTree>
    <p:extLst>
      <p:ext uri="{BB962C8B-B14F-4D97-AF65-F5344CB8AC3E}">
        <p14:creationId xmlns:p14="http://schemas.microsoft.com/office/powerpoint/2010/main" val="3789347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B16219-1D47-4C15-BDA3-D7B6ED71FC11}"/>
              </a:ext>
            </a:extLst>
          </p:cNvPr>
          <p:cNvSpPr>
            <a:spLocks noGrp="1"/>
          </p:cNvSpPr>
          <p:nvPr>
            <p:ph type="title"/>
          </p:nvPr>
        </p:nvSpPr>
        <p:spPr/>
        <p:txBody>
          <a:bodyPr lIns="91440" tIns="45720" rIns="91440" bIns="45720" anchor="t"/>
          <a:lstStyle/>
          <a:p>
            <a:r>
              <a:rPr lang="es-ES">
                <a:cs typeface="Calibri"/>
              </a:rPr>
              <a:t>Proyectos en marcha. Revisión y actualización de las aulas virtuales</a:t>
            </a:r>
            <a:endParaRPr lang="es-ES"/>
          </a:p>
        </p:txBody>
      </p:sp>
      <p:sp>
        <p:nvSpPr>
          <p:cNvPr id="3" name="CuadroTexto 2">
            <a:extLst>
              <a:ext uri="{FF2B5EF4-FFF2-40B4-BE49-F238E27FC236}">
                <a16:creationId xmlns:a16="http://schemas.microsoft.com/office/drawing/2014/main" id="{5ABF26BE-75AB-4938-99D7-1EE06EE321F2}"/>
              </a:ext>
            </a:extLst>
          </p:cNvPr>
          <p:cNvSpPr txBox="1"/>
          <p:nvPr/>
        </p:nvSpPr>
        <p:spPr>
          <a:xfrm>
            <a:off x="741680" y="1361440"/>
            <a:ext cx="97637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Todos los años realizamos mejoras en nuestras aulas virtuales antes del comienzo de las clases lectivas, integrando las nuevas funcionalidades y actividades que aparecen con las nuevas versiones de Moodle.</a:t>
            </a:r>
            <a:endParaRPr lang="es-ES" dirty="0"/>
          </a:p>
        </p:txBody>
      </p:sp>
      <p:sp>
        <p:nvSpPr>
          <p:cNvPr id="5" name="CuadroTexto 4">
            <a:extLst>
              <a:ext uri="{FF2B5EF4-FFF2-40B4-BE49-F238E27FC236}">
                <a16:creationId xmlns:a16="http://schemas.microsoft.com/office/drawing/2014/main" id="{F0A678E5-6B58-42E4-B0C2-6F8CA0C411EE}"/>
              </a:ext>
            </a:extLst>
          </p:cNvPr>
          <p:cNvSpPr txBox="1"/>
          <p:nvPr/>
        </p:nvSpPr>
        <p:spPr>
          <a:xfrm>
            <a:off x="610235" y="4176395"/>
            <a:ext cx="1060799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Tenemos en nuestro plan de trabajo el objetivo de disponer de un aula virtual tipo completa para cada asignatura a disposición del profesorado nuevo. Esto obliga a los departamentos a trabajar de forma conjunta en la revisión y actualización del Aula Virtual</a:t>
            </a:r>
            <a:endParaRPr lang="es-ES">
              <a:cs typeface="Calibri"/>
            </a:endParaRPr>
          </a:p>
        </p:txBody>
      </p:sp>
      <p:pic>
        <p:nvPicPr>
          <p:cNvPr id="8" name="Imagen 13" descr="Imagen que contiene Icono&#10;&#10;Descripción generada automáticamente">
            <a:extLst>
              <a:ext uri="{FF2B5EF4-FFF2-40B4-BE49-F238E27FC236}">
                <a16:creationId xmlns:a16="http://schemas.microsoft.com/office/drawing/2014/main" id="{7660D3AF-AC44-4C4B-B2BD-4C6F9091C2DA}"/>
              </a:ext>
            </a:extLst>
          </p:cNvPr>
          <p:cNvPicPr>
            <a:picLocks noChangeAspect="1"/>
          </p:cNvPicPr>
          <p:nvPr/>
        </p:nvPicPr>
        <p:blipFill>
          <a:blip r:embed="rId2"/>
          <a:stretch>
            <a:fillRect/>
          </a:stretch>
        </p:blipFill>
        <p:spPr>
          <a:xfrm>
            <a:off x="3515360" y="2417097"/>
            <a:ext cx="6471920" cy="936686"/>
          </a:xfrm>
          <a:prstGeom prst="rect">
            <a:avLst/>
          </a:prstGeom>
        </p:spPr>
      </p:pic>
    </p:spTree>
    <p:extLst>
      <p:ext uri="{BB962C8B-B14F-4D97-AF65-F5344CB8AC3E}">
        <p14:creationId xmlns:p14="http://schemas.microsoft.com/office/powerpoint/2010/main" val="357238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35D71C-CAEB-46BB-8F7F-D987F7D94B8C}"/>
              </a:ext>
            </a:extLst>
          </p:cNvPr>
          <p:cNvSpPr>
            <a:spLocks noGrp="1"/>
          </p:cNvSpPr>
          <p:nvPr>
            <p:ph type="title"/>
          </p:nvPr>
        </p:nvSpPr>
        <p:spPr/>
        <p:txBody>
          <a:bodyPr lIns="91440" tIns="45720" rIns="91440" bIns="45720" anchor="t"/>
          <a:lstStyle/>
          <a:p>
            <a:r>
              <a:rPr lang="es-ES">
                <a:latin typeface="Calibri"/>
                <a:cs typeface="Calibri"/>
              </a:rPr>
              <a:t>¿ALGUNA PREGUNTA?</a:t>
            </a:r>
            <a:endParaRPr lang="es-ES"/>
          </a:p>
        </p:txBody>
      </p:sp>
      <p:sp>
        <p:nvSpPr>
          <p:cNvPr id="3" name="Marcador de texto 2">
            <a:extLst>
              <a:ext uri="{FF2B5EF4-FFF2-40B4-BE49-F238E27FC236}">
                <a16:creationId xmlns:a16="http://schemas.microsoft.com/office/drawing/2014/main" id="{BAD37275-EE31-44A8-8B3C-CBE4F23A5022}"/>
              </a:ext>
            </a:extLst>
          </p:cNvPr>
          <p:cNvSpPr>
            <a:spLocks noGrp="1"/>
          </p:cNvSpPr>
          <p:nvPr>
            <p:ph type="body" sz="quarter" idx="10"/>
          </p:nvPr>
        </p:nvSpPr>
        <p:spPr/>
        <p:txBody>
          <a:bodyPr lIns="91440" tIns="45720" rIns="91440" bIns="45720" anchor="t"/>
          <a:lstStyle/>
          <a:p>
            <a:r>
              <a:rPr lang="es-ES">
                <a:cs typeface="Calibri"/>
              </a:rPr>
              <a:t>Dudas y aportaciones de los asistentes</a:t>
            </a:r>
            <a:endParaRPr lang="es-ES"/>
          </a:p>
        </p:txBody>
      </p:sp>
    </p:spTree>
    <p:extLst>
      <p:ext uri="{BB962C8B-B14F-4D97-AF65-F5344CB8AC3E}">
        <p14:creationId xmlns:p14="http://schemas.microsoft.com/office/powerpoint/2010/main" val="3604893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B3C2C-A8FF-6B47-82B7-8ECF00DFB2BD}"/>
              </a:ext>
            </a:extLst>
          </p:cNvPr>
          <p:cNvSpPr>
            <a:spLocks noGrp="1"/>
          </p:cNvSpPr>
          <p:nvPr>
            <p:ph type="title"/>
          </p:nvPr>
        </p:nvSpPr>
        <p:spPr/>
        <p:txBody>
          <a:bodyPr lIns="91440" tIns="45720" rIns="91440" bIns="45720" anchor="t"/>
          <a:lstStyle/>
          <a:p>
            <a:r>
              <a:rPr lang="es-ES_tradnl">
                <a:cs typeface="Calibri"/>
              </a:rPr>
              <a:t>Punto de partida.</a:t>
            </a:r>
          </a:p>
        </p:txBody>
      </p:sp>
      <p:sp>
        <p:nvSpPr>
          <p:cNvPr id="3" name="CuadroTexto 2">
            <a:extLst>
              <a:ext uri="{FF2B5EF4-FFF2-40B4-BE49-F238E27FC236}">
                <a16:creationId xmlns:a16="http://schemas.microsoft.com/office/drawing/2014/main" id="{2F10DA9D-4CA3-4FC4-9769-B05B8E04A4B8}"/>
              </a:ext>
            </a:extLst>
          </p:cNvPr>
          <p:cNvSpPr txBox="1"/>
          <p:nvPr/>
        </p:nvSpPr>
        <p:spPr>
          <a:xfrm>
            <a:off x="756429" y="1054987"/>
            <a:ext cx="110871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Estamos en el curso 2009.  Nuestro centro está atravesando un bache. Se ve anticuado, tradicional, anquilosado en una enseñanza excesivamente </a:t>
            </a:r>
            <a:r>
              <a:rPr lang="es-ES" dirty="0" err="1">
                <a:cs typeface="Calibri"/>
              </a:rPr>
              <a:t>academiscista</a:t>
            </a:r>
            <a:r>
              <a:rPr lang="es-ES" dirty="0">
                <a:cs typeface="Calibri"/>
              </a:rPr>
              <a:t> centrada en clases magistrales, con ausencia casi total de innovación educativa.</a:t>
            </a:r>
          </a:p>
          <a:p>
            <a:r>
              <a:rPr lang="es-ES" dirty="0">
                <a:cs typeface="Calibri"/>
              </a:rPr>
              <a:t>Se empiezan a perder alumnos y grupos y saltan todas las alarmas.  </a:t>
            </a:r>
          </a:p>
          <a:p>
            <a:r>
              <a:rPr lang="es-ES" dirty="0">
                <a:cs typeface="Calibri"/>
              </a:rPr>
              <a:t>Desde el nuevo equipo directivo, vemos la necesidad de revisar nuestro proyecto educativo y ofrecer algo innovador. </a:t>
            </a:r>
          </a:p>
          <a:p>
            <a:endParaRPr lang="es-ES" dirty="0">
              <a:cs typeface="Calibri"/>
            </a:endParaRPr>
          </a:p>
          <a:p>
            <a:r>
              <a:rPr lang="es-ES" dirty="0">
                <a:cs typeface="Calibri"/>
              </a:rPr>
              <a:t>Estos momentos siempre suponen una oportunidad para revisarnos y reinventarnos.  </a:t>
            </a:r>
          </a:p>
          <a:p>
            <a:endParaRPr lang="es-ES">
              <a:cs typeface="Calibri"/>
            </a:endParaRPr>
          </a:p>
        </p:txBody>
      </p:sp>
      <p:grpSp>
        <p:nvGrpSpPr>
          <p:cNvPr id="18" name="Grupo 17">
            <a:extLst>
              <a:ext uri="{FF2B5EF4-FFF2-40B4-BE49-F238E27FC236}">
                <a16:creationId xmlns:a16="http://schemas.microsoft.com/office/drawing/2014/main" id="{6026B8AF-A2B7-4BA4-B6B2-29F37E2F865A}"/>
              </a:ext>
            </a:extLst>
          </p:cNvPr>
          <p:cNvGrpSpPr/>
          <p:nvPr/>
        </p:nvGrpSpPr>
        <p:grpSpPr>
          <a:xfrm>
            <a:off x="819881" y="2915243"/>
            <a:ext cx="10372725" cy="1712129"/>
            <a:chOff x="850361" y="2844123"/>
            <a:chExt cx="10372725" cy="1712129"/>
          </a:xfrm>
        </p:grpSpPr>
        <p:sp>
          <p:nvSpPr>
            <p:cNvPr id="7" name="CuadroTexto 6">
              <a:extLst>
                <a:ext uri="{FF2B5EF4-FFF2-40B4-BE49-F238E27FC236}">
                  <a16:creationId xmlns:a16="http://schemas.microsoft.com/office/drawing/2014/main" id="{6C078B51-328B-49C6-A007-893950B39478}"/>
                </a:ext>
              </a:extLst>
            </p:cNvPr>
            <p:cNvSpPr txBox="1"/>
            <p:nvPr/>
          </p:nvSpPr>
          <p:spPr>
            <a:xfrm>
              <a:off x="850361" y="3078924"/>
              <a:ext cx="1037272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ea typeface="+mn-lt"/>
                  <a:cs typeface="+mn-lt"/>
                </a:rPr>
                <a:t>Sale la convocatoria de </a:t>
              </a:r>
              <a:r>
                <a:rPr lang="es-ES" b="1" dirty="0">
                  <a:ea typeface="+mn-lt"/>
                  <a:cs typeface="+mn-lt"/>
                </a:rPr>
                <a:t>Centros de Innovación Tecnológica</a:t>
              </a:r>
              <a:r>
                <a:rPr lang="es-ES" dirty="0">
                  <a:ea typeface="+mn-lt"/>
                  <a:cs typeface="+mn-lt"/>
                </a:rPr>
                <a:t>. </a:t>
              </a:r>
              <a:endParaRPr lang="en-US">
                <a:ea typeface="+mn-lt"/>
                <a:cs typeface="+mn-lt"/>
              </a:endParaRPr>
            </a:p>
            <a:p>
              <a:r>
                <a:rPr lang="es-ES" dirty="0">
                  <a:ea typeface="+mn-lt"/>
                  <a:cs typeface="+mn-lt"/>
                </a:rPr>
                <a:t>En claustro se opta de manera unánime por presentar un proyecto. </a:t>
              </a:r>
              <a:endParaRPr lang="en-US" dirty="0">
                <a:ea typeface="+mn-lt"/>
                <a:cs typeface="+mn-lt"/>
              </a:endParaRPr>
            </a:p>
            <a:p>
              <a:r>
                <a:rPr lang="es-ES" dirty="0">
                  <a:ea typeface="+mn-lt"/>
                  <a:cs typeface="+mn-lt"/>
                </a:rPr>
                <a:t>La mayoría de los departamentos didácticos se implican en el mismo.</a:t>
              </a:r>
              <a:endParaRPr lang="en-US" dirty="0">
                <a:ea typeface="+mn-lt"/>
                <a:cs typeface="+mn-lt"/>
              </a:endParaRPr>
            </a:p>
            <a:p>
              <a:r>
                <a:rPr lang="es-ES" dirty="0">
                  <a:ea typeface="+mn-lt"/>
                  <a:cs typeface="+mn-lt"/>
                </a:rPr>
                <a:t>Se realizaron grupos de trabajo intra e interdepartamentales y conseguimos elaborar un muy buen proyecto en el plazo con el que contábamos.  </a:t>
              </a:r>
              <a:endParaRPr lang="en-US" dirty="0">
                <a:ea typeface="+mn-lt"/>
                <a:cs typeface="+mn-lt"/>
              </a:endParaRPr>
            </a:p>
          </p:txBody>
        </p:sp>
        <p:pic>
          <p:nvPicPr>
            <p:cNvPr id="17" name="Imagen 17" descr="Icono&#10;&#10;Descripción generada automáticamente">
              <a:extLst>
                <a:ext uri="{FF2B5EF4-FFF2-40B4-BE49-F238E27FC236}">
                  <a16:creationId xmlns:a16="http://schemas.microsoft.com/office/drawing/2014/main" id="{7267ACBA-C2CB-4F2D-9E02-88360C99F1C2}"/>
                </a:ext>
              </a:extLst>
            </p:cNvPr>
            <p:cNvPicPr>
              <a:picLocks noChangeAspect="1"/>
            </p:cNvPicPr>
            <p:nvPr/>
          </p:nvPicPr>
          <p:blipFill>
            <a:blip r:embed="rId2"/>
            <a:stretch>
              <a:fillRect/>
            </a:stretch>
          </p:blipFill>
          <p:spPr>
            <a:xfrm>
              <a:off x="9870387" y="2844123"/>
              <a:ext cx="866775" cy="790575"/>
            </a:xfrm>
            <a:prstGeom prst="rect">
              <a:avLst/>
            </a:prstGeom>
          </p:spPr>
        </p:pic>
      </p:grpSp>
      <p:grpSp>
        <p:nvGrpSpPr>
          <p:cNvPr id="24" name="Grupo 23">
            <a:extLst>
              <a:ext uri="{FF2B5EF4-FFF2-40B4-BE49-F238E27FC236}">
                <a16:creationId xmlns:a16="http://schemas.microsoft.com/office/drawing/2014/main" id="{DE02237D-D216-4017-B39E-CC43E2FCD7AE}"/>
              </a:ext>
            </a:extLst>
          </p:cNvPr>
          <p:cNvGrpSpPr/>
          <p:nvPr/>
        </p:nvGrpSpPr>
        <p:grpSpPr>
          <a:xfrm>
            <a:off x="821606" y="4630468"/>
            <a:ext cx="10372725" cy="1662605"/>
            <a:chOff x="821606" y="4630468"/>
            <a:chExt cx="10372725" cy="1662605"/>
          </a:xfrm>
        </p:grpSpPr>
        <p:sp>
          <p:nvSpPr>
            <p:cNvPr id="8" name="CuadroTexto 7">
              <a:extLst>
                <a:ext uri="{FF2B5EF4-FFF2-40B4-BE49-F238E27FC236}">
                  <a16:creationId xmlns:a16="http://schemas.microsoft.com/office/drawing/2014/main" id="{CAF15962-824F-45B6-93F5-8D710D7A2688}"/>
                </a:ext>
              </a:extLst>
            </p:cNvPr>
            <p:cNvSpPr txBox="1"/>
            <p:nvPr/>
          </p:nvSpPr>
          <p:spPr>
            <a:xfrm>
              <a:off x="821606" y="4630468"/>
              <a:ext cx="103727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Somos elegidos entre los 15 IES Tecnológicos y eso supone el espaldarazo definitivo para que tanto profesores como las infraestructuras comiencen la transformación necesaria. </a:t>
              </a:r>
              <a:endParaRPr lang="es-ES">
                <a:ea typeface="+mn-lt"/>
                <a:cs typeface="+mn-lt"/>
              </a:endParaRPr>
            </a:p>
          </p:txBody>
        </p:sp>
        <p:pic>
          <p:nvPicPr>
            <p:cNvPr id="23" name="Imagen 23">
              <a:extLst>
                <a:ext uri="{FF2B5EF4-FFF2-40B4-BE49-F238E27FC236}">
                  <a16:creationId xmlns:a16="http://schemas.microsoft.com/office/drawing/2014/main" id="{C1F8F78C-B77B-4CB4-AFB7-5D1D26BBC2E0}"/>
                </a:ext>
              </a:extLst>
            </p:cNvPr>
            <p:cNvPicPr>
              <a:picLocks noChangeAspect="1"/>
            </p:cNvPicPr>
            <p:nvPr/>
          </p:nvPicPr>
          <p:blipFill rotWithShape="1">
            <a:blip r:embed="rId3"/>
            <a:srcRect b="23704"/>
            <a:stretch/>
          </p:blipFill>
          <p:spPr>
            <a:xfrm>
              <a:off x="2540000" y="5249631"/>
              <a:ext cx="8168640" cy="1043442"/>
            </a:xfrm>
            <a:prstGeom prst="rect">
              <a:avLst/>
            </a:prstGeom>
          </p:spPr>
        </p:pic>
      </p:grpSp>
    </p:spTree>
    <p:extLst>
      <p:ext uri="{BB962C8B-B14F-4D97-AF65-F5344CB8AC3E}">
        <p14:creationId xmlns:p14="http://schemas.microsoft.com/office/powerpoint/2010/main" val="82873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B3C2C-A8FF-6B47-82B7-8ECF00DFB2BD}"/>
              </a:ext>
            </a:extLst>
          </p:cNvPr>
          <p:cNvSpPr>
            <a:spLocks noGrp="1"/>
          </p:cNvSpPr>
          <p:nvPr>
            <p:ph type="title"/>
          </p:nvPr>
        </p:nvSpPr>
        <p:spPr/>
        <p:txBody>
          <a:bodyPr lIns="91440" tIns="45720" rIns="91440" bIns="45720" anchor="t"/>
          <a:lstStyle/>
          <a:p>
            <a:r>
              <a:rPr lang="es-ES_tradnl">
                <a:cs typeface="Calibri"/>
              </a:rPr>
              <a:t>Cuando empezamos...</a:t>
            </a:r>
            <a:endParaRPr lang="es-ES"/>
          </a:p>
        </p:txBody>
      </p:sp>
      <p:grpSp>
        <p:nvGrpSpPr>
          <p:cNvPr id="10" name="Grupo 9">
            <a:extLst>
              <a:ext uri="{FF2B5EF4-FFF2-40B4-BE49-F238E27FC236}">
                <a16:creationId xmlns:a16="http://schemas.microsoft.com/office/drawing/2014/main" id="{A391E21F-4940-45BD-A2CE-2275EE4340BD}"/>
              </a:ext>
            </a:extLst>
          </p:cNvPr>
          <p:cNvGrpSpPr/>
          <p:nvPr/>
        </p:nvGrpSpPr>
        <p:grpSpPr>
          <a:xfrm>
            <a:off x="377190" y="1328896"/>
            <a:ext cx="9734550" cy="1679258"/>
            <a:chOff x="590550" y="3970496"/>
            <a:chExt cx="9734550" cy="1679258"/>
          </a:xfrm>
        </p:grpSpPr>
        <p:pic>
          <p:nvPicPr>
            <p:cNvPr id="4" name="Imagen 4" descr="Imagen que contiene Logotipo&#10;&#10;Descripción generada automáticamente">
              <a:extLst>
                <a:ext uri="{FF2B5EF4-FFF2-40B4-BE49-F238E27FC236}">
                  <a16:creationId xmlns:a16="http://schemas.microsoft.com/office/drawing/2014/main" id="{3BBC70A4-525E-4A45-A3BC-2608DC0C0EE8}"/>
                </a:ext>
              </a:extLst>
            </p:cNvPr>
            <p:cNvPicPr>
              <a:picLocks noChangeAspect="1"/>
            </p:cNvPicPr>
            <p:nvPr/>
          </p:nvPicPr>
          <p:blipFill>
            <a:blip r:embed="rId2"/>
            <a:stretch>
              <a:fillRect/>
            </a:stretch>
          </p:blipFill>
          <p:spPr>
            <a:xfrm>
              <a:off x="590550" y="3970496"/>
              <a:ext cx="2590800" cy="1679258"/>
            </a:xfrm>
            <a:prstGeom prst="rect">
              <a:avLst/>
            </a:prstGeom>
          </p:spPr>
        </p:pic>
        <p:sp>
          <p:nvSpPr>
            <p:cNvPr id="9" name="CuadroTexto 8">
              <a:extLst>
                <a:ext uri="{FF2B5EF4-FFF2-40B4-BE49-F238E27FC236}">
                  <a16:creationId xmlns:a16="http://schemas.microsoft.com/office/drawing/2014/main" id="{B7D74411-A94A-4406-85EA-7A6388974DDB}"/>
                </a:ext>
              </a:extLst>
            </p:cNvPr>
            <p:cNvSpPr txBox="1"/>
            <p:nvPr/>
          </p:nvSpPr>
          <p:spPr>
            <a:xfrm>
              <a:off x="3152775" y="4152900"/>
              <a:ext cx="7172325" cy="6558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ea typeface="+mn-lt"/>
                  <a:cs typeface="+mn-lt"/>
                </a:rPr>
                <a:t>La mayoría del profesorado carecía de las competencias digitales. </a:t>
              </a:r>
              <a:endParaRPr lang="es-ES"/>
            </a:p>
            <a:p>
              <a:r>
                <a:rPr lang="es-ES">
                  <a:ea typeface="+mn-lt"/>
                  <a:cs typeface="+mn-lt"/>
                </a:rPr>
                <a:t>(Algunos las más básicas)</a:t>
              </a:r>
              <a:endParaRPr lang="es-ES"/>
            </a:p>
          </p:txBody>
        </p:sp>
      </p:grpSp>
      <p:sp>
        <p:nvSpPr>
          <p:cNvPr id="11" name="CuadroTexto 10">
            <a:extLst>
              <a:ext uri="{FF2B5EF4-FFF2-40B4-BE49-F238E27FC236}">
                <a16:creationId xmlns:a16="http://schemas.microsoft.com/office/drawing/2014/main" id="{4C1D271C-987B-4120-B4FF-3858AE4A332F}"/>
              </a:ext>
            </a:extLst>
          </p:cNvPr>
          <p:cNvSpPr txBox="1"/>
          <p:nvPr/>
        </p:nvSpPr>
        <p:spPr>
          <a:xfrm>
            <a:off x="379095" y="3242945"/>
            <a:ext cx="104900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El Aula Virtual era una rareza que usaban ocasionalmente algunos profesores de tecnología y matemáticas.</a:t>
            </a:r>
            <a:endParaRPr lang="en-US" dirty="0">
              <a:ea typeface="+mn-lt"/>
              <a:cs typeface="+mn-lt"/>
            </a:endParaRPr>
          </a:p>
        </p:txBody>
      </p:sp>
      <p:sp>
        <p:nvSpPr>
          <p:cNvPr id="12" name="CuadroTexto 11">
            <a:extLst>
              <a:ext uri="{FF2B5EF4-FFF2-40B4-BE49-F238E27FC236}">
                <a16:creationId xmlns:a16="http://schemas.microsoft.com/office/drawing/2014/main" id="{943EDC1E-94E1-439C-9B06-94017E9D0955}"/>
              </a:ext>
            </a:extLst>
          </p:cNvPr>
          <p:cNvSpPr txBox="1"/>
          <p:nvPr/>
        </p:nvSpPr>
        <p:spPr>
          <a:xfrm>
            <a:off x="381000" y="3982085"/>
            <a:ext cx="69246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ea typeface="+mn-lt"/>
                <a:cs typeface="+mn-lt"/>
              </a:rPr>
              <a:t>Solo disponíamos de 2 aulas de informática y algún que otro proyector en unas pocas aulas...</a:t>
            </a:r>
            <a:endParaRPr lang="es-ES" dirty="0"/>
          </a:p>
        </p:txBody>
      </p:sp>
      <p:grpSp>
        <p:nvGrpSpPr>
          <p:cNvPr id="14" name="Grupo 13">
            <a:extLst>
              <a:ext uri="{FF2B5EF4-FFF2-40B4-BE49-F238E27FC236}">
                <a16:creationId xmlns:a16="http://schemas.microsoft.com/office/drawing/2014/main" id="{904109C4-CE74-4ABF-BA93-20DCC5AB3835}"/>
              </a:ext>
            </a:extLst>
          </p:cNvPr>
          <p:cNvGrpSpPr/>
          <p:nvPr/>
        </p:nvGrpSpPr>
        <p:grpSpPr>
          <a:xfrm>
            <a:off x="1090295" y="4168140"/>
            <a:ext cx="10013318" cy="1457327"/>
            <a:chOff x="2045335" y="4229100"/>
            <a:chExt cx="10013318" cy="1457327"/>
          </a:xfrm>
        </p:grpSpPr>
        <p:pic>
          <p:nvPicPr>
            <p:cNvPr id="6" name="Imagen 6" descr="Imagen que contiene Logotipo&#10;&#10;Descripción generada automáticamente">
              <a:extLst>
                <a:ext uri="{FF2B5EF4-FFF2-40B4-BE49-F238E27FC236}">
                  <a16:creationId xmlns:a16="http://schemas.microsoft.com/office/drawing/2014/main" id="{0FF3D67B-EEB5-4FD7-9FF1-11A991B85F58}"/>
                </a:ext>
              </a:extLst>
            </p:cNvPr>
            <p:cNvPicPr>
              <a:picLocks noChangeAspect="1"/>
            </p:cNvPicPr>
            <p:nvPr/>
          </p:nvPicPr>
          <p:blipFill rotWithShape="1">
            <a:blip r:embed="rId3"/>
            <a:srcRect l="3211" t="12273" r="2752" b="18182"/>
            <a:stretch/>
          </p:blipFill>
          <p:spPr>
            <a:xfrm>
              <a:off x="10106025" y="4229100"/>
              <a:ext cx="1952628" cy="1457327"/>
            </a:xfrm>
            <a:prstGeom prst="rect">
              <a:avLst/>
            </a:prstGeom>
          </p:spPr>
        </p:pic>
        <p:sp>
          <p:nvSpPr>
            <p:cNvPr id="13" name="CuadroTexto 12">
              <a:extLst>
                <a:ext uri="{FF2B5EF4-FFF2-40B4-BE49-F238E27FC236}">
                  <a16:creationId xmlns:a16="http://schemas.microsoft.com/office/drawing/2014/main" id="{055E3D00-90BA-4ECD-828C-3BB608DAE13C}"/>
                </a:ext>
              </a:extLst>
            </p:cNvPr>
            <p:cNvSpPr txBox="1"/>
            <p:nvPr/>
          </p:nvSpPr>
          <p:spPr>
            <a:xfrm>
              <a:off x="2045335" y="5029835"/>
              <a:ext cx="71723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...y varias teles dentro de armarios con ruedas que iba de un aula a otra en algunas ocasiones.</a:t>
              </a:r>
              <a:endParaRPr lang="es-ES">
                <a:ea typeface="+mn-lt"/>
                <a:cs typeface="+mn-lt"/>
              </a:endParaRPr>
            </a:p>
          </p:txBody>
        </p:sp>
      </p:grpSp>
    </p:spTree>
    <p:extLst>
      <p:ext uri="{BB962C8B-B14F-4D97-AF65-F5344CB8AC3E}">
        <p14:creationId xmlns:p14="http://schemas.microsoft.com/office/powerpoint/2010/main" val="71650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D177F-95E6-9845-BAEA-F347BC31B7C5}"/>
              </a:ext>
            </a:extLst>
          </p:cNvPr>
          <p:cNvSpPr>
            <a:spLocks noGrp="1"/>
          </p:cNvSpPr>
          <p:nvPr>
            <p:ph type="title"/>
          </p:nvPr>
        </p:nvSpPr>
        <p:spPr/>
        <p:txBody>
          <a:bodyPr lIns="91440" tIns="45720" rIns="91440" bIns="45720" anchor="t"/>
          <a:lstStyle/>
          <a:p>
            <a:r>
              <a:rPr lang="es-ES_tradnl">
                <a:latin typeface="Calibri"/>
                <a:cs typeface="Calibri"/>
              </a:rPr>
              <a:t>PROCESO DE DIGITALIZACIÓN</a:t>
            </a:r>
            <a:endParaRPr lang="es-ES_tradnl"/>
          </a:p>
        </p:txBody>
      </p:sp>
      <p:sp>
        <p:nvSpPr>
          <p:cNvPr id="3" name="Marcador de texto 2">
            <a:extLst>
              <a:ext uri="{FF2B5EF4-FFF2-40B4-BE49-F238E27FC236}">
                <a16:creationId xmlns:a16="http://schemas.microsoft.com/office/drawing/2014/main" id="{9D2D4B43-F9AD-7348-9EB7-4598A5CFA042}"/>
              </a:ext>
            </a:extLst>
          </p:cNvPr>
          <p:cNvSpPr>
            <a:spLocks noGrp="1"/>
          </p:cNvSpPr>
          <p:nvPr>
            <p:ph type="body" sz="quarter" idx="10"/>
          </p:nvPr>
        </p:nvSpPr>
        <p:spPr/>
        <p:txBody>
          <a:bodyPr lIns="91440" tIns="45720" rIns="91440" bIns="45720" anchor="t"/>
          <a:lstStyle/>
          <a:p>
            <a:r>
              <a:rPr lang="es-ES_tradnl">
                <a:cs typeface="Calibri"/>
              </a:rPr>
              <a:t>¿Qué necesitamos para el cambio?</a:t>
            </a:r>
            <a:endParaRPr lang="es-ES_tradnl"/>
          </a:p>
        </p:txBody>
      </p:sp>
    </p:spTree>
    <p:extLst>
      <p:ext uri="{BB962C8B-B14F-4D97-AF65-F5344CB8AC3E}">
        <p14:creationId xmlns:p14="http://schemas.microsoft.com/office/powerpoint/2010/main" val="1373442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A288AE-6AB9-48D7-A8B3-2D37CA805151}"/>
              </a:ext>
            </a:extLst>
          </p:cNvPr>
          <p:cNvSpPr>
            <a:spLocks noGrp="1"/>
          </p:cNvSpPr>
          <p:nvPr>
            <p:ph type="title"/>
          </p:nvPr>
        </p:nvSpPr>
        <p:spPr/>
        <p:txBody>
          <a:bodyPr lIns="91440" tIns="45720" rIns="91440" bIns="45720" anchor="t"/>
          <a:lstStyle/>
          <a:p>
            <a:r>
              <a:rPr lang="es-ES">
                <a:cs typeface="Calibri"/>
              </a:rPr>
              <a:t>Los tres aspectos básicos para la implementación de las TIC</a:t>
            </a:r>
            <a:endParaRPr lang="es-ES"/>
          </a:p>
        </p:txBody>
      </p:sp>
      <p:sp>
        <p:nvSpPr>
          <p:cNvPr id="7" name="CuadroTexto 6">
            <a:extLst>
              <a:ext uri="{FF2B5EF4-FFF2-40B4-BE49-F238E27FC236}">
                <a16:creationId xmlns:a16="http://schemas.microsoft.com/office/drawing/2014/main" id="{88DBDB88-8B66-40D9-B8FD-5D166A6EF6CD}"/>
              </a:ext>
            </a:extLst>
          </p:cNvPr>
          <p:cNvSpPr txBox="1"/>
          <p:nvPr/>
        </p:nvSpPr>
        <p:spPr>
          <a:xfrm>
            <a:off x="670560" y="1341120"/>
            <a:ext cx="101396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Cuando abordamos la trasformación de nuestros métodos, para implementar el uso de las TIC como recurso didáctico habitual, necesitamos abordar tres aspectos fundamentales:</a:t>
            </a:r>
          </a:p>
        </p:txBody>
      </p:sp>
      <p:grpSp>
        <p:nvGrpSpPr>
          <p:cNvPr id="21" name="Grupo 20">
            <a:extLst>
              <a:ext uri="{FF2B5EF4-FFF2-40B4-BE49-F238E27FC236}">
                <a16:creationId xmlns:a16="http://schemas.microsoft.com/office/drawing/2014/main" id="{559A8AC6-8BFF-405D-8321-ACFE64147DED}"/>
              </a:ext>
            </a:extLst>
          </p:cNvPr>
          <p:cNvGrpSpPr/>
          <p:nvPr/>
        </p:nvGrpSpPr>
        <p:grpSpPr>
          <a:xfrm>
            <a:off x="675005" y="2218531"/>
            <a:ext cx="11087100" cy="4219258"/>
            <a:chOff x="675005" y="2553811"/>
            <a:chExt cx="11087100" cy="4219258"/>
          </a:xfrm>
        </p:grpSpPr>
        <p:pic>
          <p:nvPicPr>
            <p:cNvPr id="18" name="Imagen 18" descr="Un grupo de personas en frente de una computadora&#10;&#10;Descripción generada automáticamente">
              <a:extLst>
                <a:ext uri="{FF2B5EF4-FFF2-40B4-BE49-F238E27FC236}">
                  <a16:creationId xmlns:a16="http://schemas.microsoft.com/office/drawing/2014/main" id="{8DD8AAEA-8393-4B92-9E5C-E17665123BD2}"/>
                </a:ext>
              </a:extLst>
            </p:cNvPr>
            <p:cNvPicPr>
              <a:picLocks noChangeAspect="1"/>
            </p:cNvPicPr>
            <p:nvPr/>
          </p:nvPicPr>
          <p:blipFill>
            <a:blip r:embed="rId2"/>
            <a:stretch>
              <a:fillRect/>
            </a:stretch>
          </p:blipFill>
          <p:spPr>
            <a:xfrm>
              <a:off x="3373120" y="2553811"/>
              <a:ext cx="6268720" cy="4219258"/>
            </a:xfrm>
            <a:prstGeom prst="rect">
              <a:avLst/>
            </a:prstGeom>
          </p:spPr>
        </p:pic>
        <p:sp>
          <p:nvSpPr>
            <p:cNvPr id="14" name="CuadroTexto 13">
              <a:extLst>
                <a:ext uri="{FF2B5EF4-FFF2-40B4-BE49-F238E27FC236}">
                  <a16:creationId xmlns:a16="http://schemas.microsoft.com/office/drawing/2014/main" id="{924D80AF-E6EE-4003-83A8-07A65419A130}"/>
                </a:ext>
              </a:extLst>
            </p:cNvPr>
            <p:cNvSpPr txBox="1"/>
            <p:nvPr/>
          </p:nvSpPr>
          <p:spPr>
            <a:xfrm>
              <a:off x="675005" y="5483225"/>
              <a:ext cx="11087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Los </a:t>
              </a:r>
              <a:r>
                <a:rPr lang="es-ES" b="1" dirty="0">
                  <a:cs typeface="Calibri"/>
                </a:rPr>
                <a:t>recursos humanos</a:t>
              </a:r>
              <a:r>
                <a:rPr lang="es-ES" dirty="0">
                  <a:cs typeface="Calibri"/>
                </a:rPr>
                <a:t> </a:t>
              </a:r>
              <a:endParaRPr lang="es-ES" dirty="0"/>
            </a:p>
          </p:txBody>
        </p:sp>
      </p:grpSp>
      <p:grpSp>
        <p:nvGrpSpPr>
          <p:cNvPr id="19" name="Grupo 18">
            <a:extLst>
              <a:ext uri="{FF2B5EF4-FFF2-40B4-BE49-F238E27FC236}">
                <a16:creationId xmlns:a16="http://schemas.microsoft.com/office/drawing/2014/main" id="{45CE92E4-FC84-4B35-9711-F487922CD5A9}"/>
              </a:ext>
            </a:extLst>
          </p:cNvPr>
          <p:cNvGrpSpPr/>
          <p:nvPr/>
        </p:nvGrpSpPr>
        <p:grpSpPr>
          <a:xfrm>
            <a:off x="675005" y="2128914"/>
            <a:ext cx="11087100" cy="2417292"/>
            <a:chOff x="675005" y="2128914"/>
            <a:chExt cx="11087100" cy="2417292"/>
          </a:xfrm>
        </p:grpSpPr>
        <p:sp>
          <p:nvSpPr>
            <p:cNvPr id="6" name="CuadroTexto 5">
              <a:extLst>
                <a:ext uri="{FF2B5EF4-FFF2-40B4-BE49-F238E27FC236}">
                  <a16:creationId xmlns:a16="http://schemas.microsoft.com/office/drawing/2014/main" id="{D25499F8-DB49-4DD6-97F4-C5F0E3A058E2}"/>
                </a:ext>
              </a:extLst>
            </p:cNvPr>
            <p:cNvSpPr txBox="1"/>
            <p:nvPr/>
          </p:nvSpPr>
          <p:spPr>
            <a:xfrm>
              <a:off x="675005" y="2496185"/>
              <a:ext cx="11087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Las </a:t>
              </a:r>
              <a:r>
                <a:rPr lang="es-ES" b="1" dirty="0">
                  <a:cs typeface="Calibri"/>
                </a:rPr>
                <a:t>infraestructuras</a:t>
              </a:r>
            </a:p>
          </p:txBody>
        </p:sp>
        <p:pic>
          <p:nvPicPr>
            <p:cNvPr id="8" name="Imagen 8">
              <a:extLst>
                <a:ext uri="{FF2B5EF4-FFF2-40B4-BE49-F238E27FC236}">
                  <a16:creationId xmlns:a16="http://schemas.microsoft.com/office/drawing/2014/main" id="{2633DE72-B33C-46E8-BEB6-00F7AD491B53}"/>
                </a:ext>
              </a:extLst>
            </p:cNvPr>
            <p:cNvPicPr>
              <a:picLocks noChangeAspect="1"/>
            </p:cNvPicPr>
            <p:nvPr/>
          </p:nvPicPr>
          <p:blipFill>
            <a:blip r:embed="rId3"/>
            <a:stretch>
              <a:fillRect/>
            </a:stretch>
          </p:blipFill>
          <p:spPr>
            <a:xfrm>
              <a:off x="8036560" y="2128914"/>
              <a:ext cx="3637280" cy="2417292"/>
            </a:xfrm>
            <a:prstGeom prst="rect">
              <a:avLst/>
            </a:prstGeom>
          </p:spPr>
        </p:pic>
      </p:grpSp>
      <p:grpSp>
        <p:nvGrpSpPr>
          <p:cNvPr id="20" name="Grupo 19">
            <a:extLst>
              <a:ext uri="{FF2B5EF4-FFF2-40B4-BE49-F238E27FC236}">
                <a16:creationId xmlns:a16="http://schemas.microsoft.com/office/drawing/2014/main" id="{8758680B-74C6-4A03-89DA-75C0A71575B4}"/>
              </a:ext>
            </a:extLst>
          </p:cNvPr>
          <p:cNvGrpSpPr/>
          <p:nvPr/>
        </p:nvGrpSpPr>
        <p:grpSpPr>
          <a:xfrm>
            <a:off x="675005" y="3928745"/>
            <a:ext cx="11087100" cy="1386930"/>
            <a:chOff x="675005" y="3928745"/>
            <a:chExt cx="11087100" cy="1386930"/>
          </a:xfrm>
        </p:grpSpPr>
        <p:sp>
          <p:nvSpPr>
            <p:cNvPr id="12" name="CuadroTexto 11">
              <a:extLst>
                <a:ext uri="{FF2B5EF4-FFF2-40B4-BE49-F238E27FC236}">
                  <a16:creationId xmlns:a16="http://schemas.microsoft.com/office/drawing/2014/main" id="{0C473490-73D7-438C-A419-AC67000423FB}"/>
                </a:ext>
              </a:extLst>
            </p:cNvPr>
            <p:cNvSpPr txBox="1"/>
            <p:nvPr/>
          </p:nvSpPr>
          <p:spPr>
            <a:xfrm>
              <a:off x="675005" y="3928745"/>
              <a:ext cx="11087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Las </a:t>
              </a:r>
              <a:r>
                <a:rPr lang="es-ES" b="1" dirty="0">
                  <a:cs typeface="Calibri"/>
                </a:rPr>
                <a:t>herramientas educativas</a:t>
              </a:r>
              <a:endParaRPr lang="es-ES" b="1" dirty="0"/>
            </a:p>
          </p:txBody>
        </p:sp>
        <p:pic>
          <p:nvPicPr>
            <p:cNvPr id="9" name="Imagen 9" descr="Icono&#10;&#10;Descripción generada automáticamente">
              <a:extLst>
                <a:ext uri="{FF2B5EF4-FFF2-40B4-BE49-F238E27FC236}">
                  <a16:creationId xmlns:a16="http://schemas.microsoft.com/office/drawing/2014/main" id="{FFC43A35-534A-40D0-98F1-E54AE88FF962}"/>
                </a:ext>
              </a:extLst>
            </p:cNvPr>
            <p:cNvPicPr>
              <a:picLocks noChangeAspect="1"/>
            </p:cNvPicPr>
            <p:nvPr/>
          </p:nvPicPr>
          <p:blipFill>
            <a:blip r:embed="rId4"/>
            <a:stretch>
              <a:fillRect/>
            </a:stretch>
          </p:blipFill>
          <p:spPr>
            <a:xfrm>
              <a:off x="6990080" y="4008120"/>
              <a:ext cx="609600" cy="609600"/>
            </a:xfrm>
            <a:prstGeom prst="rect">
              <a:avLst/>
            </a:prstGeom>
          </p:spPr>
        </p:pic>
        <p:pic>
          <p:nvPicPr>
            <p:cNvPr id="10" name="Imagen 15" descr="Logotipo&#10;&#10;Descripción generada automáticamente">
              <a:extLst>
                <a:ext uri="{FF2B5EF4-FFF2-40B4-BE49-F238E27FC236}">
                  <a16:creationId xmlns:a16="http://schemas.microsoft.com/office/drawing/2014/main" id="{C4CC020D-10A2-4FAE-926C-1AA07840CDE0}"/>
                </a:ext>
              </a:extLst>
            </p:cNvPr>
            <p:cNvPicPr>
              <a:picLocks noChangeAspect="1"/>
            </p:cNvPicPr>
            <p:nvPr/>
          </p:nvPicPr>
          <p:blipFill>
            <a:blip r:embed="rId5"/>
            <a:stretch>
              <a:fillRect/>
            </a:stretch>
          </p:blipFill>
          <p:spPr>
            <a:xfrm>
              <a:off x="6299200" y="4691924"/>
              <a:ext cx="3891280" cy="623751"/>
            </a:xfrm>
            <a:prstGeom prst="rect">
              <a:avLst/>
            </a:prstGeom>
          </p:spPr>
        </p:pic>
      </p:grpSp>
    </p:spTree>
    <p:extLst>
      <p:ext uri="{BB962C8B-B14F-4D97-AF65-F5344CB8AC3E}">
        <p14:creationId xmlns:p14="http://schemas.microsoft.com/office/powerpoint/2010/main" val="392673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B3C2C-A8FF-6B47-82B7-8ECF00DFB2BD}"/>
              </a:ext>
            </a:extLst>
          </p:cNvPr>
          <p:cNvSpPr>
            <a:spLocks noGrp="1"/>
          </p:cNvSpPr>
          <p:nvPr>
            <p:ph type="title"/>
          </p:nvPr>
        </p:nvSpPr>
        <p:spPr/>
        <p:txBody>
          <a:bodyPr lIns="91440" tIns="45720" rIns="91440" bIns="45720" anchor="t"/>
          <a:lstStyle/>
          <a:p>
            <a:r>
              <a:rPr lang="es-ES_tradnl">
                <a:cs typeface="Calibri"/>
              </a:rPr>
              <a:t>Infraestructuras</a:t>
            </a:r>
            <a:endParaRPr lang="es-ES_tradnl"/>
          </a:p>
        </p:txBody>
      </p:sp>
      <p:sp>
        <p:nvSpPr>
          <p:cNvPr id="3" name="CuadroTexto 2">
            <a:extLst>
              <a:ext uri="{FF2B5EF4-FFF2-40B4-BE49-F238E27FC236}">
                <a16:creationId xmlns:a16="http://schemas.microsoft.com/office/drawing/2014/main" id="{2F10DA9D-4CA3-4FC4-9769-B05B8E04A4B8}"/>
              </a:ext>
            </a:extLst>
          </p:cNvPr>
          <p:cNvSpPr txBox="1"/>
          <p:nvPr/>
        </p:nvSpPr>
        <p:spPr>
          <a:xfrm>
            <a:off x="6141085" y="2780665"/>
            <a:ext cx="55499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cs typeface="Calibri"/>
              </a:rPr>
              <a:t>¿Qué recomendamos según nuestra propia experiencia?</a:t>
            </a:r>
          </a:p>
        </p:txBody>
      </p:sp>
      <p:pic>
        <p:nvPicPr>
          <p:cNvPr id="4" name="Imagen 4">
            <a:extLst>
              <a:ext uri="{FF2B5EF4-FFF2-40B4-BE49-F238E27FC236}">
                <a16:creationId xmlns:a16="http://schemas.microsoft.com/office/drawing/2014/main" id="{0F456223-6ADE-45EF-8E55-8283A2C9E5BF}"/>
              </a:ext>
            </a:extLst>
          </p:cNvPr>
          <p:cNvPicPr>
            <a:picLocks noChangeAspect="1"/>
          </p:cNvPicPr>
          <p:nvPr/>
        </p:nvPicPr>
        <p:blipFill>
          <a:blip r:embed="rId2"/>
          <a:stretch>
            <a:fillRect/>
          </a:stretch>
        </p:blipFill>
        <p:spPr>
          <a:xfrm>
            <a:off x="538480" y="2504834"/>
            <a:ext cx="5313680" cy="3534892"/>
          </a:xfrm>
          <a:prstGeom prst="rect">
            <a:avLst/>
          </a:prstGeom>
        </p:spPr>
      </p:pic>
      <p:sp>
        <p:nvSpPr>
          <p:cNvPr id="5" name="CuadroTexto 4">
            <a:extLst>
              <a:ext uri="{FF2B5EF4-FFF2-40B4-BE49-F238E27FC236}">
                <a16:creationId xmlns:a16="http://schemas.microsoft.com/office/drawing/2014/main" id="{3AC5E11F-55B0-48EF-A8CE-6C0747648722}"/>
              </a:ext>
            </a:extLst>
          </p:cNvPr>
          <p:cNvSpPr txBox="1"/>
          <p:nvPr/>
        </p:nvSpPr>
        <p:spPr>
          <a:xfrm>
            <a:off x="182880" y="1117600"/>
            <a:ext cx="118567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ea typeface="+mn-lt"/>
                <a:cs typeface="+mn-lt"/>
              </a:rPr>
              <a:t>Es necesario abordar una </a:t>
            </a:r>
            <a:r>
              <a:rPr lang="es-ES" b="1" dirty="0">
                <a:ea typeface="+mn-lt"/>
                <a:cs typeface="+mn-lt"/>
              </a:rPr>
              <a:t>inversión inicial en infraestructuras </a:t>
            </a:r>
            <a:r>
              <a:rPr lang="es-ES" dirty="0">
                <a:ea typeface="+mn-lt"/>
                <a:cs typeface="+mn-lt"/>
              </a:rPr>
              <a:t>como punto de partida. </a:t>
            </a:r>
            <a:endParaRPr lang="es-ES" b="1" u="sng">
              <a:cs typeface="Calibri"/>
            </a:endParaRPr>
          </a:p>
        </p:txBody>
      </p:sp>
      <p:sp>
        <p:nvSpPr>
          <p:cNvPr id="6" name="CuadroTexto 5">
            <a:extLst>
              <a:ext uri="{FF2B5EF4-FFF2-40B4-BE49-F238E27FC236}">
                <a16:creationId xmlns:a16="http://schemas.microsoft.com/office/drawing/2014/main" id="{34690C36-2DAD-441E-B68D-33F12243C839}"/>
              </a:ext>
            </a:extLst>
          </p:cNvPr>
          <p:cNvSpPr txBox="1"/>
          <p:nvPr/>
        </p:nvSpPr>
        <p:spPr>
          <a:xfrm>
            <a:off x="457835" y="1809115"/>
            <a:ext cx="1113536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En nuestro caso, por formar parte del proyecto de IES Tecnológicos, estas vinieron de la mano de dicho proyecto. Pizarras digitales y 9 aulas tecnológicas en las que los alumnos disponen de 30 puestos con ordenador incorporado. </a:t>
            </a:r>
            <a:endParaRPr lang="es-ES">
              <a:ea typeface="+mn-lt"/>
              <a:cs typeface="+mn-lt"/>
            </a:endParaRPr>
          </a:p>
          <a:p>
            <a:pPr algn="l"/>
            <a:endParaRPr lang="es-ES">
              <a:cs typeface="Calibri"/>
            </a:endParaRPr>
          </a:p>
        </p:txBody>
      </p:sp>
      <p:sp>
        <p:nvSpPr>
          <p:cNvPr id="8" name="CuadroTexto 7">
            <a:extLst>
              <a:ext uri="{FF2B5EF4-FFF2-40B4-BE49-F238E27FC236}">
                <a16:creationId xmlns:a16="http://schemas.microsoft.com/office/drawing/2014/main" id="{9DA13BFD-A59B-4207-BAFE-C598197CB211}"/>
              </a:ext>
            </a:extLst>
          </p:cNvPr>
          <p:cNvSpPr txBox="1"/>
          <p:nvPr/>
        </p:nvSpPr>
        <p:spPr>
          <a:xfrm>
            <a:off x="6149796" y="3262630"/>
            <a:ext cx="5744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dirty="0">
                <a:ea typeface="+mn-lt"/>
                <a:cs typeface="+mn-lt"/>
              </a:rPr>
              <a:t>Para empezar</a:t>
            </a:r>
            <a:r>
              <a:rPr lang="es-ES" dirty="0">
                <a:ea typeface="+mn-lt"/>
                <a:cs typeface="+mn-lt"/>
              </a:rPr>
              <a:t> basta con contar con ordenadores del profesor y proyectores/monitores interactivos  en todas las aulas y ...</a:t>
            </a:r>
            <a:endParaRPr lang="es-ES" dirty="0"/>
          </a:p>
        </p:txBody>
      </p:sp>
      <p:sp>
        <p:nvSpPr>
          <p:cNvPr id="10" name="CuadroTexto 9">
            <a:extLst>
              <a:ext uri="{FF2B5EF4-FFF2-40B4-BE49-F238E27FC236}">
                <a16:creationId xmlns:a16="http://schemas.microsoft.com/office/drawing/2014/main" id="{326D3B3E-BBA3-46F4-8A6B-1A6A94F05025}"/>
              </a:ext>
            </a:extLst>
          </p:cNvPr>
          <p:cNvSpPr txBox="1"/>
          <p:nvPr/>
        </p:nvSpPr>
        <p:spPr>
          <a:xfrm>
            <a:off x="6149796" y="4268469"/>
            <a:ext cx="57875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ea typeface="+mn-lt"/>
                <a:cs typeface="+mn-lt"/>
              </a:rPr>
              <a:t>… Una buena dotación de puestos con acceso a equipos para los alumnos ( portátiles, aulas de informática, tabletas).</a:t>
            </a:r>
            <a:endParaRPr lang="es-ES" dirty="0">
              <a:cs typeface="Calibri"/>
            </a:endParaRPr>
          </a:p>
        </p:txBody>
      </p:sp>
    </p:spTree>
    <p:extLst>
      <p:ext uri="{BB962C8B-B14F-4D97-AF65-F5344CB8AC3E}">
        <p14:creationId xmlns:p14="http://schemas.microsoft.com/office/powerpoint/2010/main" val="220868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B3C2C-A8FF-6B47-82B7-8ECF00DFB2BD}"/>
              </a:ext>
            </a:extLst>
          </p:cNvPr>
          <p:cNvSpPr>
            <a:spLocks noGrp="1"/>
          </p:cNvSpPr>
          <p:nvPr>
            <p:ph type="title"/>
          </p:nvPr>
        </p:nvSpPr>
        <p:spPr/>
        <p:txBody>
          <a:bodyPr lIns="91440" tIns="45720" rIns="91440" bIns="45720" anchor="t"/>
          <a:lstStyle/>
          <a:p>
            <a:r>
              <a:rPr lang="es-ES_tradnl">
                <a:cs typeface="Calibri"/>
              </a:rPr>
              <a:t>Herramientas</a:t>
            </a:r>
            <a:endParaRPr lang="es-ES_tradnl"/>
          </a:p>
        </p:txBody>
      </p:sp>
      <p:sp>
        <p:nvSpPr>
          <p:cNvPr id="3" name="CuadroTexto 2">
            <a:extLst>
              <a:ext uri="{FF2B5EF4-FFF2-40B4-BE49-F238E27FC236}">
                <a16:creationId xmlns:a16="http://schemas.microsoft.com/office/drawing/2014/main" id="{2F10DA9D-4CA3-4FC4-9769-B05B8E04A4B8}"/>
              </a:ext>
            </a:extLst>
          </p:cNvPr>
          <p:cNvSpPr txBox="1"/>
          <p:nvPr/>
        </p:nvSpPr>
        <p:spPr>
          <a:xfrm>
            <a:off x="6141085" y="2780665"/>
            <a:ext cx="55499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cs typeface="Calibri"/>
              </a:rPr>
              <a:t>¿Cuál es nuestra experiencia con Educamadrid?</a:t>
            </a:r>
          </a:p>
        </p:txBody>
      </p:sp>
      <p:pic>
        <p:nvPicPr>
          <p:cNvPr id="4" name="Imagen 4" descr="Interfaz de usuario gráfica, Aplicación, Sitio web&#10;&#10;Descripción generada automáticamente">
            <a:extLst>
              <a:ext uri="{FF2B5EF4-FFF2-40B4-BE49-F238E27FC236}">
                <a16:creationId xmlns:a16="http://schemas.microsoft.com/office/drawing/2014/main" id="{0F456223-6ADE-45EF-8E55-8283A2C9E5BF}"/>
              </a:ext>
            </a:extLst>
          </p:cNvPr>
          <p:cNvPicPr>
            <a:picLocks noChangeAspect="1"/>
          </p:cNvPicPr>
          <p:nvPr/>
        </p:nvPicPr>
        <p:blipFill>
          <a:blip r:embed="rId2"/>
          <a:stretch>
            <a:fillRect/>
          </a:stretch>
        </p:blipFill>
        <p:spPr>
          <a:xfrm>
            <a:off x="497840" y="2691364"/>
            <a:ext cx="5313680" cy="2694472"/>
          </a:xfrm>
          <a:prstGeom prst="rect">
            <a:avLst/>
          </a:prstGeom>
        </p:spPr>
      </p:pic>
      <p:sp>
        <p:nvSpPr>
          <p:cNvPr id="5" name="CuadroTexto 4">
            <a:extLst>
              <a:ext uri="{FF2B5EF4-FFF2-40B4-BE49-F238E27FC236}">
                <a16:creationId xmlns:a16="http://schemas.microsoft.com/office/drawing/2014/main" id="{3AC5E11F-55B0-48EF-A8CE-6C0747648722}"/>
              </a:ext>
            </a:extLst>
          </p:cNvPr>
          <p:cNvSpPr txBox="1"/>
          <p:nvPr/>
        </p:nvSpPr>
        <p:spPr>
          <a:xfrm>
            <a:off x="182880" y="1117600"/>
            <a:ext cx="118567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ea typeface="+mn-lt"/>
                <a:cs typeface="+mn-lt"/>
              </a:rPr>
              <a:t>El </a:t>
            </a:r>
            <a:r>
              <a:rPr lang="es-ES" dirty="0">
                <a:solidFill>
                  <a:srgbClr val="000000"/>
                </a:solidFill>
                <a:ea typeface="+mn-lt"/>
                <a:cs typeface="+mn-lt"/>
              </a:rPr>
              <a:t>segundo aspecto</a:t>
            </a:r>
            <a:r>
              <a:rPr lang="es-ES" dirty="0">
                <a:ea typeface="+mn-lt"/>
                <a:cs typeface="+mn-lt"/>
              </a:rPr>
              <a:t> sobre el que asentar la implementación de las TIC como recurso didáctico son las herramientas y plataformas digitales. </a:t>
            </a:r>
            <a:endParaRPr lang="es-ES" dirty="0">
              <a:cs typeface="Calibri"/>
            </a:endParaRPr>
          </a:p>
        </p:txBody>
      </p:sp>
      <p:sp>
        <p:nvSpPr>
          <p:cNvPr id="6" name="CuadroTexto 5">
            <a:extLst>
              <a:ext uri="{FF2B5EF4-FFF2-40B4-BE49-F238E27FC236}">
                <a16:creationId xmlns:a16="http://schemas.microsoft.com/office/drawing/2014/main" id="{34690C36-2DAD-441E-B68D-33F12243C839}"/>
              </a:ext>
            </a:extLst>
          </p:cNvPr>
          <p:cNvSpPr txBox="1"/>
          <p:nvPr/>
        </p:nvSpPr>
        <p:spPr>
          <a:xfrm>
            <a:off x="356235" y="1931035"/>
            <a:ext cx="1140852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En nuestro caso, como parte del proyecto de innovación tecnológica, estas siempre han sido las que ofrece </a:t>
            </a:r>
            <a:r>
              <a:rPr lang="es-ES" b="1" dirty="0"/>
              <a:t>EDUCAMADRID</a:t>
            </a:r>
            <a:r>
              <a:rPr lang="es-ES" dirty="0"/>
              <a:t>. </a:t>
            </a:r>
            <a:endParaRPr lang="es-ES" dirty="0">
              <a:ea typeface="+mn-lt"/>
              <a:cs typeface="+mn-lt"/>
            </a:endParaRPr>
          </a:p>
          <a:p>
            <a:pPr algn="l"/>
            <a:endParaRPr lang="es-ES">
              <a:cs typeface="Calibri"/>
            </a:endParaRPr>
          </a:p>
        </p:txBody>
      </p:sp>
      <p:sp>
        <p:nvSpPr>
          <p:cNvPr id="8" name="CuadroTexto 7">
            <a:extLst>
              <a:ext uri="{FF2B5EF4-FFF2-40B4-BE49-F238E27FC236}">
                <a16:creationId xmlns:a16="http://schemas.microsoft.com/office/drawing/2014/main" id="{9DA13BFD-A59B-4207-BAFE-C598197CB211}"/>
              </a:ext>
            </a:extLst>
          </p:cNvPr>
          <p:cNvSpPr txBox="1"/>
          <p:nvPr/>
        </p:nvSpPr>
        <p:spPr>
          <a:xfrm>
            <a:off x="6149796" y="3262630"/>
            <a:ext cx="583068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ea typeface="+mn-lt"/>
                <a:cs typeface="+mn-lt"/>
              </a:rPr>
              <a:t>Dispone de todo lo que necesitamos para llevar el uso de las TIC a los procesos de enseñanza:</a:t>
            </a:r>
          </a:p>
          <a:p>
            <a:pPr marL="285750" indent="-285750">
              <a:buFont typeface="Arial"/>
              <a:buChar char="•"/>
            </a:pPr>
            <a:r>
              <a:rPr lang="es-ES" b="1" dirty="0">
                <a:cs typeface="Calibri"/>
              </a:rPr>
              <a:t>Aula Virtual Moodle</a:t>
            </a:r>
            <a:r>
              <a:rPr lang="es-ES" dirty="0">
                <a:cs typeface="Calibri"/>
              </a:rPr>
              <a:t> como plataforma de cursos </a:t>
            </a:r>
            <a:r>
              <a:rPr lang="es-ES" dirty="0" err="1">
                <a:cs typeface="Calibri"/>
              </a:rPr>
              <a:t>on</a:t>
            </a:r>
            <a:r>
              <a:rPr lang="es-ES" dirty="0">
                <a:cs typeface="Calibri"/>
              </a:rPr>
              <a:t> line</a:t>
            </a:r>
          </a:p>
          <a:p>
            <a:pPr marL="285750" indent="-285750">
              <a:buFont typeface="Arial"/>
              <a:buChar char="•"/>
            </a:pPr>
            <a:r>
              <a:rPr lang="es-ES" b="1" dirty="0">
                <a:cs typeface="Calibri"/>
              </a:rPr>
              <a:t>Mediateca </a:t>
            </a:r>
            <a:r>
              <a:rPr lang="es-ES" dirty="0">
                <a:cs typeface="Calibri"/>
              </a:rPr>
              <a:t>para la gestión de los contenidos multimedia</a:t>
            </a:r>
          </a:p>
          <a:p>
            <a:pPr marL="285750" indent="-285750">
              <a:buFont typeface="Arial"/>
              <a:buChar char="•"/>
            </a:pPr>
            <a:r>
              <a:rPr lang="es-ES" b="1" dirty="0">
                <a:cs typeface="Calibri"/>
              </a:rPr>
              <a:t>Cloud </a:t>
            </a:r>
            <a:r>
              <a:rPr lang="es-ES" dirty="0">
                <a:cs typeface="Calibri"/>
              </a:rPr>
              <a:t>para almacenamiento y para poder compartir contenidos</a:t>
            </a:r>
          </a:p>
          <a:p>
            <a:pPr marL="285750" indent="-285750">
              <a:buFont typeface="Arial"/>
              <a:buChar char="•"/>
            </a:pPr>
            <a:endParaRPr lang="es-ES">
              <a:cs typeface="Calibri"/>
            </a:endParaRPr>
          </a:p>
        </p:txBody>
      </p:sp>
      <p:sp>
        <p:nvSpPr>
          <p:cNvPr id="10" name="CuadroTexto 9">
            <a:extLst>
              <a:ext uri="{FF2B5EF4-FFF2-40B4-BE49-F238E27FC236}">
                <a16:creationId xmlns:a16="http://schemas.microsoft.com/office/drawing/2014/main" id="{326D3B3E-BBA3-46F4-8A6B-1A6A94F05025}"/>
              </a:ext>
            </a:extLst>
          </p:cNvPr>
          <p:cNvSpPr txBox="1"/>
          <p:nvPr/>
        </p:nvSpPr>
        <p:spPr>
          <a:xfrm>
            <a:off x="6111647" y="5400446"/>
            <a:ext cx="564378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cs typeface="Calibri"/>
              </a:rPr>
              <a:t>Además, hay múltiples ofertas formativas para sacar partido a las herramientas que nos ofrece y ha ido evolucionando cada año para incorporar nuevos servicios. </a:t>
            </a:r>
          </a:p>
        </p:txBody>
      </p:sp>
    </p:spTree>
    <p:extLst>
      <p:ext uri="{BB962C8B-B14F-4D97-AF65-F5344CB8AC3E}">
        <p14:creationId xmlns:p14="http://schemas.microsoft.com/office/powerpoint/2010/main" val="97755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B3C2C-A8FF-6B47-82B7-8ECF00DFB2BD}"/>
              </a:ext>
            </a:extLst>
          </p:cNvPr>
          <p:cNvSpPr>
            <a:spLocks noGrp="1"/>
          </p:cNvSpPr>
          <p:nvPr>
            <p:ph type="title"/>
          </p:nvPr>
        </p:nvSpPr>
        <p:spPr/>
        <p:txBody>
          <a:bodyPr lIns="91440" tIns="45720" rIns="91440" bIns="45720" anchor="t"/>
          <a:lstStyle/>
          <a:p>
            <a:r>
              <a:rPr lang="es-ES_tradnl">
                <a:cs typeface="Calibri"/>
              </a:rPr>
              <a:t>Herramientas. AULA VIRTUAL </a:t>
            </a:r>
            <a:endParaRPr lang="es-ES_tradnl"/>
          </a:p>
        </p:txBody>
      </p:sp>
      <p:sp>
        <p:nvSpPr>
          <p:cNvPr id="3" name="CuadroTexto 2">
            <a:extLst>
              <a:ext uri="{FF2B5EF4-FFF2-40B4-BE49-F238E27FC236}">
                <a16:creationId xmlns:a16="http://schemas.microsoft.com/office/drawing/2014/main" id="{2F10DA9D-4CA3-4FC4-9769-B05B8E04A4B8}"/>
              </a:ext>
            </a:extLst>
          </p:cNvPr>
          <p:cNvSpPr txBox="1"/>
          <p:nvPr/>
        </p:nvSpPr>
        <p:spPr>
          <a:xfrm>
            <a:off x="360045" y="2709545"/>
            <a:ext cx="116357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a:cs typeface="Calibri"/>
              </a:rPr>
              <a:t>Ha sido la </a:t>
            </a:r>
            <a:r>
              <a:rPr lang="es-ES" i="1">
                <a:cs typeface="Calibri"/>
              </a:rPr>
              <a:t>puerta de acceso</a:t>
            </a:r>
            <a:r>
              <a:rPr lang="es-ES">
                <a:cs typeface="Calibri"/>
              </a:rPr>
              <a:t> necesaria para que los profesores incorporaran las TIC en su metodología,  elaborando contenidos, buscando y creando actividades digitales y poniéndolas en práctica con los alumnos.</a:t>
            </a:r>
          </a:p>
        </p:txBody>
      </p:sp>
      <p:sp>
        <p:nvSpPr>
          <p:cNvPr id="5" name="CuadroTexto 4">
            <a:extLst>
              <a:ext uri="{FF2B5EF4-FFF2-40B4-BE49-F238E27FC236}">
                <a16:creationId xmlns:a16="http://schemas.microsoft.com/office/drawing/2014/main" id="{3AC5E11F-55B0-48EF-A8CE-6C0747648722}"/>
              </a:ext>
            </a:extLst>
          </p:cNvPr>
          <p:cNvSpPr txBox="1"/>
          <p:nvPr/>
        </p:nvSpPr>
        <p:spPr>
          <a:xfrm>
            <a:off x="182880" y="1117600"/>
            <a:ext cx="118567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ea typeface="+mn-lt"/>
                <a:cs typeface="+mn-lt"/>
              </a:rPr>
              <a:t>De entre todas las herramientas destacamos </a:t>
            </a:r>
            <a:r>
              <a:rPr lang="es-ES" b="1" dirty="0">
                <a:ea typeface="+mn-lt"/>
                <a:cs typeface="+mn-lt"/>
              </a:rPr>
              <a:t>AULA VIRTUAL</a:t>
            </a:r>
            <a:r>
              <a:rPr lang="es-ES" dirty="0">
                <a:ea typeface="+mn-lt"/>
                <a:cs typeface="+mn-lt"/>
              </a:rPr>
              <a:t> </a:t>
            </a:r>
            <a:r>
              <a:rPr lang="es-ES" b="1" dirty="0">
                <a:ea typeface="+mn-lt"/>
                <a:cs typeface="+mn-lt"/>
              </a:rPr>
              <a:t>MOODLE </a:t>
            </a:r>
            <a:r>
              <a:rPr lang="es-ES" dirty="0">
                <a:ea typeface="+mn-lt"/>
                <a:cs typeface="+mn-lt"/>
              </a:rPr>
              <a:t>como pilar fundamental de nuestro proceso de implementación de las TIC </a:t>
            </a:r>
            <a:endParaRPr lang="es-ES" dirty="0">
              <a:cs typeface="Calibri"/>
            </a:endParaRPr>
          </a:p>
        </p:txBody>
      </p:sp>
      <p:sp>
        <p:nvSpPr>
          <p:cNvPr id="6" name="CuadroTexto 5">
            <a:extLst>
              <a:ext uri="{FF2B5EF4-FFF2-40B4-BE49-F238E27FC236}">
                <a16:creationId xmlns:a16="http://schemas.microsoft.com/office/drawing/2014/main" id="{34690C36-2DAD-441E-B68D-33F12243C839}"/>
              </a:ext>
            </a:extLst>
          </p:cNvPr>
          <p:cNvSpPr txBox="1"/>
          <p:nvPr/>
        </p:nvSpPr>
        <p:spPr>
          <a:xfrm>
            <a:off x="356235" y="2063115"/>
            <a:ext cx="111353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a:t>Nos ha permitido prescindir del libro de texto en casi todas las asignaturas. Aliviando espaldas y bolsillos de nuestros alumnos</a:t>
            </a:r>
            <a:endParaRPr lang="es-ES">
              <a:ea typeface="+mn-lt"/>
              <a:cs typeface="+mn-lt"/>
            </a:endParaRPr>
          </a:p>
        </p:txBody>
      </p:sp>
      <p:sp>
        <p:nvSpPr>
          <p:cNvPr id="8" name="CuadroTexto 7">
            <a:extLst>
              <a:ext uri="{FF2B5EF4-FFF2-40B4-BE49-F238E27FC236}">
                <a16:creationId xmlns:a16="http://schemas.microsoft.com/office/drawing/2014/main" id="{9DA13BFD-A59B-4207-BAFE-C598197CB211}"/>
              </a:ext>
            </a:extLst>
          </p:cNvPr>
          <p:cNvSpPr txBox="1"/>
          <p:nvPr/>
        </p:nvSpPr>
        <p:spPr>
          <a:xfrm>
            <a:off x="356870" y="3293110"/>
            <a:ext cx="117348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a:cs typeface="Calibri"/>
              </a:rPr>
              <a:t>Nos ha permitido incorporar la evaluación y el seguimiento de las tareas. Tanto las digitales como las elaboradas en formato tradicional en cuaderno o papel. </a:t>
            </a:r>
          </a:p>
        </p:txBody>
      </p:sp>
      <p:sp>
        <p:nvSpPr>
          <p:cNvPr id="7" name="CuadroTexto 6">
            <a:extLst>
              <a:ext uri="{FF2B5EF4-FFF2-40B4-BE49-F238E27FC236}">
                <a16:creationId xmlns:a16="http://schemas.microsoft.com/office/drawing/2014/main" id="{9F7D8E15-DA4E-444F-A669-C7A198EA1AA8}"/>
              </a:ext>
            </a:extLst>
          </p:cNvPr>
          <p:cNvSpPr txBox="1"/>
          <p:nvPr/>
        </p:nvSpPr>
        <p:spPr>
          <a:xfrm>
            <a:off x="356870" y="4563110"/>
            <a:ext cx="117348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a:cs typeface="Calibri"/>
              </a:rPr>
              <a:t>El trabajo elaborado por los profesores permanece en las aulas virtuales de los departamentos para que así cada año todos los profesores nuevos puedan partir de ese trabajo.  </a:t>
            </a:r>
          </a:p>
        </p:txBody>
      </p:sp>
      <p:sp>
        <p:nvSpPr>
          <p:cNvPr id="12" name="CuadroTexto 11">
            <a:extLst>
              <a:ext uri="{FF2B5EF4-FFF2-40B4-BE49-F238E27FC236}">
                <a16:creationId xmlns:a16="http://schemas.microsoft.com/office/drawing/2014/main" id="{48AE4314-845B-4207-9180-D00CFF8A36DA}"/>
              </a:ext>
            </a:extLst>
          </p:cNvPr>
          <p:cNvSpPr txBox="1"/>
          <p:nvPr/>
        </p:nvSpPr>
        <p:spPr>
          <a:xfrm>
            <a:off x="356870" y="3943350"/>
            <a:ext cx="11734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a:cs typeface="Calibri"/>
              </a:rPr>
              <a:t>Nos ha permitido flexibilizar </a:t>
            </a:r>
            <a:r>
              <a:rPr lang="es-ES">
                <a:ea typeface="+mn-lt"/>
                <a:cs typeface="+mn-lt"/>
              </a:rPr>
              <a:t>contenidos y metodologías para adaptarlos a las necesidades de cada grupo. </a:t>
            </a:r>
          </a:p>
        </p:txBody>
      </p:sp>
    </p:spTree>
    <p:extLst>
      <p:ext uri="{BB962C8B-B14F-4D97-AF65-F5344CB8AC3E}">
        <p14:creationId xmlns:p14="http://schemas.microsoft.com/office/powerpoint/2010/main" val="248258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Lst>
  </p:timing>
</p:sld>
</file>

<file path=ppt/theme/theme1.xml><?xml version="1.0" encoding="utf-8"?>
<a:theme xmlns:a="http://schemas.openxmlformats.org/drawingml/2006/main" name="1-PORTADA O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TITULO SECCION O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BASE DIAPOSITIV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21</Slides>
  <Notes>0</Notes>
  <HiddenSlides>0</HiddenSlides>
  <ScaleCrop>false</ScaleCrop>
  <HeadingPairs>
    <vt:vector size="4" baseType="variant">
      <vt:variant>
        <vt:lpstr>Tema</vt:lpstr>
      </vt:variant>
      <vt:variant>
        <vt:i4>3</vt:i4>
      </vt:variant>
      <vt:variant>
        <vt:lpstr>Títulos de diapositiva</vt:lpstr>
      </vt:variant>
      <vt:variant>
        <vt:i4>21</vt:i4>
      </vt:variant>
    </vt:vector>
  </HeadingPairs>
  <TitlesOfParts>
    <vt:vector size="24" baseType="lpstr">
      <vt:lpstr>1-PORTADA OK</vt:lpstr>
      <vt:lpstr>2-TITULO SECCION OK</vt:lpstr>
      <vt:lpstr>3-BASE DIAPOSITIVA</vt:lpstr>
      <vt:lpstr>Presentación de PowerPoint</vt:lpstr>
      <vt:lpstr>PROYECTO DE INNOVACIÓN TECNLÓGICA</vt:lpstr>
      <vt:lpstr>Punto de partida.</vt:lpstr>
      <vt:lpstr>Cuando empezamos...</vt:lpstr>
      <vt:lpstr>PROCESO DE DIGITALIZACIÓN</vt:lpstr>
      <vt:lpstr>Los tres aspectos básicos para la implementación de las TIC</vt:lpstr>
      <vt:lpstr>Infraestructuras</vt:lpstr>
      <vt:lpstr>Herramientas</vt:lpstr>
      <vt:lpstr>Herramientas. AULA VIRTUAL </vt:lpstr>
      <vt:lpstr>Recursos humanos. El profesorado.</vt:lpstr>
      <vt:lpstr>Recursos humanos. El profesorado</vt:lpstr>
      <vt:lpstr>VALORACIÓN DEL PROCESO</vt:lpstr>
      <vt:lpstr>¿Por qué incorporar las TIC en la eseñanza?</vt:lpstr>
      <vt:lpstr>¿En qué mejoran los resultados?</vt:lpstr>
      <vt:lpstr>Y los profesores ¿qué dicen?</vt:lpstr>
      <vt:lpstr>MOMENTO ACTUAL</vt:lpstr>
      <vt:lpstr>¿Dónde estamos hoy?</vt:lpstr>
      <vt:lpstr>Proyectos en marcha. Creación de actividades digitales</vt:lpstr>
      <vt:lpstr>Proyectos en marcha. Evaluación de la competencia digital</vt:lpstr>
      <vt:lpstr>Proyectos en marcha. Revisión y actualización de las aulas virtuales</vt:lpstr>
      <vt:lpstr>¿ALGUNA PREGUNTA?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Gerard Ventosa Jané</dc:creator>
  <cp:keywords/>
  <dc:description/>
  <cp:revision>144</cp:revision>
  <dcterms:created xsi:type="dcterms:W3CDTF">2021-04-16T07:47:14Z</dcterms:created>
  <dcterms:modified xsi:type="dcterms:W3CDTF">2021-05-05T17:18:55Z</dcterms:modified>
  <cp:category/>
</cp:coreProperties>
</file>